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  <p:sldId id="258" r:id="rId3"/>
    <p:sldId id="256" r:id="rId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91B18-7C83-7649-8B48-6C8B541AB34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D3D65-97A6-1F44-9C48-28FF468F5F7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8EB9A-3FD1-EE42-BA53-42B803BA7D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65B94-FDAA-8445-A04C-0D54AA3E7BA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9FF3F-48F5-4E43-8B5A-2604EA09475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3EE54-E02C-A94A-9D43-AE4F76244E9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35B57-969E-4543-834C-5A9EEB62B91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7-0F82-ED4F-B8F5-751B7BB6363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E0EBC-2E81-354A-96FD-6AD3078403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E35D-3A7E-1B40-98E0-09776A0FE81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DB095-2BC1-4E45-B46E-5E731EF564A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2B4D2D-4AC2-3644-80DC-9224F1669E7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3080" y="160197"/>
            <a:ext cx="269373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>
                <a:latin typeface="Calibri"/>
                <a:cs typeface="Calibri"/>
              </a:rPr>
              <a:t>Die Fourier-Analyse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724" y="897560"/>
            <a:ext cx="777364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Durch die </a:t>
            </a:r>
            <a:r>
              <a:rPr lang="de-DE" dirty="0" err="1" smtClean="0">
                <a:latin typeface="Calibri"/>
                <a:cs typeface="Calibri"/>
              </a:rPr>
              <a:t>Fourier-Analyse</a:t>
            </a:r>
            <a:r>
              <a:rPr lang="de-DE" dirty="0" smtClean="0">
                <a:latin typeface="Calibri"/>
                <a:cs typeface="Calibri"/>
              </a:rPr>
              <a:t> wird ein Sprachsignal in in </a:t>
            </a:r>
            <a:r>
              <a:rPr lang="de-DE" dirty="0" err="1" smtClean="0">
                <a:latin typeface="Calibri"/>
                <a:cs typeface="Calibri"/>
              </a:rPr>
              <a:t>Sinusoiden</a:t>
            </a:r>
            <a:r>
              <a:rPr lang="de-DE" dirty="0" smtClean="0">
                <a:latin typeface="Calibri"/>
                <a:cs typeface="Calibri"/>
              </a:rPr>
              <a:t> zunehmender Frequenz zerlegt, sodass wenn diese summiert werden, das Signal genau rekonstruiert wird.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724" y="2728112"/>
            <a:ext cx="689945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Ein Spektrum ist eine Abbildung der Amplituden (dB) dieser </a:t>
            </a:r>
            <a:r>
              <a:rPr lang="de-DE" dirty="0" err="1" smtClean="0">
                <a:latin typeface="Calibri"/>
                <a:cs typeface="Calibri"/>
              </a:rPr>
              <a:t>Sinusoiden</a:t>
            </a:r>
            <a:r>
              <a:rPr lang="de-DE" dirty="0" smtClean="0">
                <a:latin typeface="Calibri"/>
                <a:cs typeface="Calibri"/>
              </a:rPr>
              <a:t> als Funktion ihrer Frequenz – bis zur </a:t>
            </a:r>
            <a:r>
              <a:rPr lang="de-DE" dirty="0" err="1" smtClean="0">
                <a:latin typeface="Calibri"/>
                <a:cs typeface="Calibri"/>
              </a:rPr>
              <a:t>Nyquist</a:t>
            </a:r>
            <a:r>
              <a:rPr lang="de-DE" dirty="0" smtClean="0">
                <a:latin typeface="Calibri"/>
                <a:cs typeface="Calibri"/>
              </a:rPr>
              <a:t> Frequenz.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724" y="4291724"/>
            <a:ext cx="721710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latin typeface="Calibri"/>
                <a:cs typeface="Calibri"/>
              </a:rPr>
              <a:t>Im digitalen Bereich wird die Fourier-Analyse durch die DFT (diskrete Fourier Transformation) durchgeführt oder eher mit dem FFT (Fast Fourier Transformation).</a:t>
            </a:r>
            <a:endParaRPr lang="de-DE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838200"/>
            <a:ext cx="534828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23850" y="2493963"/>
            <a:ext cx="2016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Fourier-Analyse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804025" y="2565400"/>
            <a:ext cx="2016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Fourier-Synthese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483" y="487374"/>
            <a:ext cx="1821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+mn-lt"/>
              </a:rPr>
              <a:t>Abtastrate</a:t>
            </a:r>
            <a:endParaRPr lang="en-GB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93240" y="487374"/>
            <a:ext cx="1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  <a:latin typeface="+mn-lt"/>
              </a:rPr>
              <a:t>fs</a:t>
            </a:r>
            <a:endParaRPr lang="en-GB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89413" y="487374"/>
            <a:ext cx="1313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+mn-lt"/>
              </a:rPr>
              <a:t>Hz</a:t>
            </a:r>
            <a:endParaRPr lang="en-GB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483" y="974749"/>
            <a:ext cx="1944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+mn-lt"/>
              </a:rPr>
              <a:t>FFT-Length</a:t>
            </a:r>
            <a:endParaRPr lang="en-GB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3240" y="974749"/>
            <a:ext cx="753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  <a:latin typeface="+mn-lt"/>
              </a:rPr>
              <a:t>N</a:t>
            </a:r>
            <a:endParaRPr lang="en-GB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9413" y="974749"/>
            <a:ext cx="127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+mn-lt"/>
              </a:rPr>
              <a:t>Punkte</a:t>
            </a:r>
            <a:endParaRPr lang="en-GB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483" y="2245315"/>
            <a:ext cx="187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+mn-lt"/>
              </a:rPr>
              <a:t>FFT-</a:t>
            </a:r>
            <a:r>
              <a:rPr lang="en-GB" dirty="0" err="1" smtClean="0">
                <a:latin typeface="+mn-lt"/>
              </a:rPr>
              <a:t>Dauer</a:t>
            </a:r>
            <a:endParaRPr lang="en-GB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93240" y="2245315"/>
            <a:ext cx="226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  <a:latin typeface="+mn-lt"/>
              </a:rPr>
              <a:t>d</a:t>
            </a:r>
            <a:r>
              <a:rPr lang="en-US" dirty="0" smtClean="0">
                <a:latin typeface="+mn-lt"/>
              </a:rPr>
              <a:t> = 1000 N/</a:t>
            </a:r>
            <a:r>
              <a:rPr lang="en-US" dirty="0" err="1" smtClean="0">
                <a:latin typeface="+mn-lt"/>
              </a:rPr>
              <a:t>fs</a:t>
            </a:r>
            <a:endParaRPr lang="en-GB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89413" y="224531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+mn-lt"/>
              </a:rPr>
              <a:t>ms</a:t>
            </a:r>
            <a:endParaRPr lang="en-GB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483" y="2829034"/>
            <a:ext cx="1821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+mn-lt"/>
              </a:rPr>
              <a:t>Nyquist-Frequenz</a:t>
            </a:r>
            <a:endParaRPr lang="en-GB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93240" y="2960414"/>
            <a:ext cx="2067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  <a:latin typeface="+mn-lt"/>
              </a:rPr>
              <a:t>fmax</a:t>
            </a:r>
            <a:r>
              <a:rPr lang="en-GB" dirty="0" smtClean="0">
                <a:latin typeface="+mn-lt"/>
              </a:rPr>
              <a:t> = fs/2</a:t>
            </a:r>
            <a:endParaRPr lang="en-GB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9413" y="2960414"/>
            <a:ext cx="97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+mn-lt"/>
              </a:rPr>
              <a:t>Hz</a:t>
            </a:r>
            <a:endParaRPr lang="en-GB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6483" y="4169103"/>
            <a:ext cx="156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+mn-lt"/>
              </a:rPr>
              <a:t>Frequenz-Auflösung</a:t>
            </a:r>
            <a:endParaRPr lang="en-GB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93240" y="4307602"/>
            <a:ext cx="18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  <a:latin typeface="+mn-lt"/>
              </a:rPr>
              <a:t>fres</a:t>
            </a:r>
            <a:r>
              <a:rPr lang="en-GB" dirty="0" smtClean="0">
                <a:latin typeface="+mn-lt"/>
              </a:rPr>
              <a:t> = </a:t>
            </a:r>
            <a:r>
              <a:rPr lang="en-GB" dirty="0" err="1" smtClean="0">
                <a:latin typeface="+mn-lt"/>
              </a:rPr>
              <a:t>fs</a:t>
            </a:r>
            <a:r>
              <a:rPr lang="en-GB" dirty="0" smtClean="0">
                <a:latin typeface="+mn-lt"/>
              </a:rPr>
              <a:t>/N</a:t>
            </a:r>
            <a:endParaRPr lang="en-GB" dirty="0"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89413" y="4307602"/>
            <a:ext cx="97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+mn-lt"/>
              </a:rPr>
              <a:t>Hz</a:t>
            </a:r>
            <a:endParaRPr lang="en-GB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6483" y="5395310"/>
            <a:ext cx="3231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+mn-lt"/>
              </a:rPr>
              <a:t>Anzahl</a:t>
            </a:r>
            <a:r>
              <a:rPr lang="en-GB" dirty="0" smtClean="0">
                <a:latin typeface="+mn-lt"/>
              </a:rPr>
              <a:t> </a:t>
            </a:r>
            <a:r>
              <a:rPr lang="en-GB" dirty="0" err="1" smtClean="0">
                <a:latin typeface="+mn-lt"/>
              </a:rPr>
              <a:t>der</a:t>
            </a:r>
            <a:r>
              <a:rPr lang="en-GB" dirty="0" smtClean="0">
                <a:latin typeface="+mn-lt"/>
              </a:rPr>
              <a:t> </a:t>
            </a:r>
            <a:r>
              <a:rPr lang="en-GB" dirty="0" err="1" smtClean="0">
                <a:latin typeface="+mn-lt"/>
              </a:rPr>
              <a:t>Spektralkomponente</a:t>
            </a:r>
            <a:endParaRPr lang="en-GB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93240" y="5395310"/>
            <a:ext cx="2583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FF"/>
                </a:solidFill>
                <a:latin typeface="+mn-lt"/>
              </a:rPr>
              <a:t>fnum</a:t>
            </a:r>
            <a:r>
              <a:rPr lang="en-GB" dirty="0" smtClean="0">
                <a:latin typeface="+mn-lt"/>
              </a:rPr>
              <a:t> = </a:t>
            </a:r>
            <a:r>
              <a:rPr lang="en-US" dirty="0" smtClean="0">
                <a:latin typeface="+mn-lt"/>
              </a:rPr>
              <a:t>(N/2) + 1</a:t>
            </a:r>
            <a:endParaRPr lang="en-GB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89413" y="5395310"/>
            <a:ext cx="1348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latin typeface="+mn-lt"/>
              </a:rPr>
              <a:t>Punkte</a:t>
            </a:r>
            <a:endParaRPr lang="en-GB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12343" y="0"/>
            <a:ext cx="654707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+mn-lt"/>
              </a:rPr>
              <a:t>Grundeigenschaften</a:t>
            </a:r>
            <a:r>
              <a:rPr lang="en-GB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+mn-lt"/>
              </a:rPr>
              <a:t>der</a:t>
            </a:r>
            <a:r>
              <a:rPr lang="en-GB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+mn-lt"/>
              </a:rPr>
              <a:t>digitalen</a:t>
            </a:r>
            <a:r>
              <a:rPr lang="en-GB" dirty="0" smtClean="0">
                <a:solidFill>
                  <a:srgbClr val="000000"/>
                </a:solidFill>
                <a:latin typeface="+mn-lt"/>
              </a:rPr>
              <a:t> Fourier-Analyse</a:t>
            </a:r>
            <a:endParaRPr lang="en-GB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8448" y="1390754"/>
            <a:ext cx="419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+mn-lt"/>
              </a:rPr>
              <a:t>von </a:t>
            </a:r>
            <a:r>
              <a:rPr lang="en-GB" sz="2000" dirty="0" err="1" smtClean="0">
                <a:latin typeface="+mn-lt"/>
              </a:rPr>
              <a:t>einer</a:t>
            </a:r>
            <a:r>
              <a:rPr lang="en-GB" sz="2000" dirty="0" smtClean="0">
                <a:latin typeface="+mn-lt"/>
              </a:rPr>
              <a:t> </a:t>
            </a:r>
            <a:r>
              <a:rPr lang="en-GB" sz="2000" dirty="0" err="1" smtClean="0">
                <a:latin typeface="+mn-lt"/>
              </a:rPr>
              <a:t>Potenz</a:t>
            </a:r>
            <a:r>
              <a:rPr lang="en-GB" sz="2000" dirty="0" smtClean="0">
                <a:latin typeface="+mn-lt"/>
              </a:rPr>
              <a:t> 2 (32, 64, 128, 256...)</a:t>
            </a:r>
            <a:endParaRPr lang="en-GB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xpo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164</TotalTime>
  <Words>158</Words>
  <Application>Microsoft Macintosh PowerPoint</Application>
  <PresentationFormat>On-screen Show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Default Theme</vt:lpstr>
      <vt:lpstr>Slide 1</vt:lpstr>
      <vt:lpstr>Slide 2</vt:lpstr>
      <vt:lpstr>Slide 3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5</cp:revision>
  <dcterms:created xsi:type="dcterms:W3CDTF">2012-06-29T05:17:06Z</dcterms:created>
  <dcterms:modified xsi:type="dcterms:W3CDTF">2012-06-29T05:18:19Z</dcterms:modified>
</cp:coreProperties>
</file>