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3080" y="160197"/>
            <a:ext cx="269373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Calibri"/>
                <a:cs typeface="Calibri"/>
              </a:rPr>
              <a:t>Die Fourier-Analyse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1724" y="897560"/>
            <a:ext cx="77736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Durch die </a:t>
            </a:r>
            <a:r>
              <a:rPr lang="de-DE" dirty="0" err="1" smtClean="0">
                <a:latin typeface="Calibri"/>
                <a:cs typeface="Calibri"/>
              </a:rPr>
              <a:t>Fourier-Analyse</a:t>
            </a:r>
            <a:r>
              <a:rPr lang="de-DE" dirty="0" smtClean="0">
                <a:latin typeface="Calibri"/>
                <a:cs typeface="Calibri"/>
              </a:rPr>
              <a:t> wird ein Sprachsignal in in </a:t>
            </a:r>
            <a:r>
              <a:rPr lang="de-DE" dirty="0" err="1" smtClean="0">
                <a:latin typeface="Calibri"/>
                <a:cs typeface="Calibri"/>
              </a:rPr>
              <a:t>Sinusoiden</a:t>
            </a:r>
            <a:r>
              <a:rPr lang="de-DE" dirty="0" smtClean="0">
                <a:latin typeface="Calibri"/>
                <a:cs typeface="Calibri"/>
              </a:rPr>
              <a:t> zunehmender Frequenz zerlegt, sodass wenn diese summiert werden, das Signal genau rekonstruiert wird.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724" y="2728112"/>
            <a:ext cx="689945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Ein Spektrum ist eine Abbildung der Amplituden (dB) dieser </a:t>
            </a:r>
            <a:r>
              <a:rPr lang="de-DE" dirty="0" err="1" smtClean="0">
                <a:latin typeface="Calibri"/>
                <a:cs typeface="Calibri"/>
              </a:rPr>
              <a:t>Sinusoiden</a:t>
            </a:r>
            <a:r>
              <a:rPr lang="de-DE" dirty="0" smtClean="0">
                <a:latin typeface="Calibri"/>
                <a:cs typeface="Calibri"/>
              </a:rPr>
              <a:t> als Funktion ihrer Frequenz – bis zur </a:t>
            </a:r>
            <a:r>
              <a:rPr lang="de-DE" dirty="0" err="1" smtClean="0">
                <a:latin typeface="Calibri"/>
                <a:cs typeface="Calibri"/>
              </a:rPr>
              <a:t>Nyquist</a:t>
            </a:r>
            <a:r>
              <a:rPr lang="de-DE" dirty="0" smtClean="0">
                <a:latin typeface="Calibri"/>
                <a:cs typeface="Calibri"/>
              </a:rPr>
              <a:t> Frequenz.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724" y="4291724"/>
            <a:ext cx="72171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>
                <a:latin typeface="Calibri"/>
                <a:cs typeface="Calibri"/>
              </a:rPr>
              <a:t>Im digitalen Bereich wird die Fourier-Analyse durch die DFT (diskrete Fourier Transformation) durchgeführt oder eher mit dem FFT (Fast Fourier Transformation).</a:t>
            </a:r>
            <a:endParaRPr lang="de-DE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838200"/>
            <a:ext cx="534828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3850" y="2493963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Fourier-Analyse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04025" y="25654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Fourier-Synthese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483" y="487374"/>
            <a:ext cx="182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Abtastrate</a:t>
            </a:r>
            <a:endParaRPr lang="en-GB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3240" y="487374"/>
            <a:ext cx="1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fs</a:t>
            </a:r>
            <a:endParaRPr lang="en-GB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9413" y="487374"/>
            <a:ext cx="131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483" y="974749"/>
            <a:ext cx="1944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FFT-Length</a:t>
            </a:r>
            <a:endParaRPr lang="en-GB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3240" y="974749"/>
            <a:ext cx="753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+mn-lt"/>
              </a:rPr>
              <a:t>N</a:t>
            </a:r>
            <a:endParaRPr lang="en-GB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9413" y="974749"/>
            <a:ext cx="127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Punkte</a:t>
            </a:r>
            <a:endParaRPr lang="en-GB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483" y="2245315"/>
            <a:ext cx="187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FFT-</a:t>
            </a:r>
            <a:r>
              <a:rPr lang="en-GB" dirty="0" err="1" smtClean="0">
                <a:latin typeface="+mn-lt"/>
              </a:rPr>
              <a:t>Dauer</a:t>
            </a:r>
            <a:endParaRPr lang="en-GB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3240" y="2245315"/>
            <a:ext cx="226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dirty="0" smtClean="0">
                <a:latin typeface="+mn-lt"/>
              </a:rPr>
              <a:t> = 1000 N/</a:t>
            </a:r>
            <a:r>
              <a:rPr lang="en-US" dirty="0" err="1" smtClean="0">
                <a:latin typeface="+mn-lt"/>
              </a:rPr>
              <a:t>fs</a:t>
            </a:r>
            <a:endParaRPr lang="en-GB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9413" y="22453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ms</a:t>
            </a:r>
            <a:endParaRPr lang="en-GB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83" y="2829034"/>
            <a:ext cx="1821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Nyquist-Frequenz</a:t>
            </a:r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93240" y="2960414"/>
            <a:ext cx="206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fmax</a:t>
            </a:r>
            <a:r>
              <a:rPr lang="en-GB" dirty="0" smtClean="0">
                <a:latin typeface="+mn-lt"/>
              </a:rPr>
              <a:t> = fs/2</a:t>
            </a:r>
            <a:endParaRPr lang="en-GB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9413" y="2960414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483" y="4169103"/>
            <a:ext cx="156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Frequenz-Auflösung</a:t>
            </a:r>
            <a:endParaRPr lang="en-GB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93240" y="4307602"/>
            <a:ext cx="184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fres</a:t>
            </a:r>
            <a:r>
              <a:rPr lang="en-GB" dirty="0" smtClean="0">
                <a:latin typeface="+mn-lt"/>
              </a:rPr>
              <a:t> = </a:t>
            </a:r>
            <a:r>
              <a:rPr lang="en-GB" dirty="0" err="1" smtClean="0">
                <a:latin typeface="+mn-lt"/>
              </a:rPr>
              <a:t>fs</a:t>
            </a:r>
            <a:r>
              <a:rPr lang="en-GB" dirty="0" smtClean="0">
                <a:latin typeface="+mn-lt"/>
              </a:rPr>
              <a:t>/N</a:t>
            </a:r>
            <a:endParaRPr lang="en-GB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9413" y="4307602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483" y="5395310"/>
            <a:ext cx="3231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Anzahl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der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Spektralkomponente</a:t>
            </a:r>
            <a:endParaRPr lang="en-GB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3240" y="5395310"/>
            <a:ext cx="258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fnum</a:t>
            </a:r>
            <a:r>
              <a:rPr lang="en-GB" dirty="0" smtClean="0">
                <a:latin typeface="+mn-lt"/>
              </a:rPr>
              <a:t> = </a:t>
            </a:r>
            <a:r>
              <a:rPr lang="en-US" dirty="0" smtClean="0">
                <a:latin typeface="+mn-lt"/>
              </a:rPr>
              <a:t>(N/2) + 1</a:t>
            </a:r>
            <a:endParaRPr lang="en-GB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89413" y="5395310"/>
            <a:ext cx="134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Punkte</a:t>
            </a:r>
            <a:endParaRPr lang="en-GB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2343" y="0"/>
            <a:ext cx="6547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+mn-lt"/>
              </a:rPr>
              <a:t>Grundeigenschaften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+mn-lt"/>
              </a:rPr>
              <a:t>der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+mn-lt"/>
              </a:rPr>
              <a:t>digitalen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Fourier-Analyse</a:t>
            </a:r>
            <a:endParaRPr lang="en-GB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8448" y="1390754"/>
            <a:ext cx="4190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von </a:t>
            </a:r>
            <a:r>
              <a:rPr lang="en-GB" sz="2000" dirty="0" err="1" smtClean="0">
                <a:latin typeface="+mn-lt"/>
              </a:rPr>
              <a:t>einer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Potenz</a:t>
            </a:r>
            <a:r>
              <a:rPr lang="en-GB" sz="2000" dirty="0" smtClean="0">
                <a:latin typeface="+mn-lt"/>
              </a:rPr>
              <a:t> 2 (32, 64, 128, 256...)</a:t>
            </a:r>
            <a:endParaRPr lang="en-GB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164</TotalTime>
  <Words>158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Slide 1</vt:lpstr>
      <vt:lpstr>Slide 2</vt:lpstr>
      <vt:lpstr>Slide 3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5</cp:revision>
  <dcterms:created xsi:type="dcterms:W3CDTF">2012-06-29T05:17:06Z</dcterms:created>
  <dcterms:modified xsi:type="dcterms:W3CDTF">2012-06-29T05:18:19Z</dcterms:modified>
</cp:coreProperties>
</file>