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00FFFF"/>
    <a:srgbClr val="008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324" autoAdjust="0"/>
    <p:restoredTop sz="94660"/>
  </p:normalViewPr>
  <p:slideViewPr>
    <p:cSldViewPr snapToObjects="1">
      <p:cViewPr>
        <p:scale>
          <a:sx n="150" d="100"/>
          <a:sy n="150" d="100"/>
        </p:scale>
        <p:origin x="-127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ED096-8A8A-5544-9860-F94C5D2D4F0B}" type="datetimeFigureOut">
              <a:rPr lang="en-US" smtClean="0"/>
              <a:pPr/>
              <a:t>7/11/13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81000"/>
            <a:ext cx="7289800" cy="23431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3124200"/>
            <a:ext cx="4064000" cy="28283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  <a:cs typeface="Arial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486</cp:revision>
  <dcterms:created xsi:type="dcterms:W3CDTF">2013-07-11T06:09:52Z</dcterms:created>
  <dcterms:modified xsi:type="dcterms:W3CDTF">2013-07-11T06:14:00Z</dcterms:modified>
</cp:coreProperties>
</file>