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1B18-7C83-7649-8B48-6C8B541AB3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D3D65-97A6-1F44-9C48-28FF468F5F7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EB9A-3FD1-EE42-BA53-42B803BA7D1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5B94-FDAA-8445-A04C-0D54AA3E7BA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FF3F-48F5-4E43-8B5A-2604EA0947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E54-E02C-A94A-9D43-AE4F76244E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5B57-969E-4543-834C-5A9EEB62B9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C067-0F82-ED4F-B8F5-751B7BB6363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0EBC-2E81-354A-96FD-6AD3078403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E35D-3A7E-1B40-98E0-09776A0FE8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B095-2BC1-4E45-B46E-5E731EF564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4D2D-4AC2-3644-80DC-9224F1669E7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3080" y="160197"/>
            <a:ext cx="269373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/>
                <a:cs typeface="Calibri"/>
              </a:rPr>
              <a:t>Die Fourier-Analyse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724" y="897560"/>
            <a:ext cx="777364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Durch die </a:t>
            </a:r>
            <a:r>
              <a:rPr lang="de-DE" dirty="0" err="1" smtClean="0">
                <a:latin typeface="Calibri"/>
                <a:cs typeface="Calibri"/>
              </a:rPr>
              <a:t>Fourier-Analyse</a:t>
            </a:r>
            <a:r>
              <a:rPr lang="de-DE" dirty="0" smtClean="0">
                <a:latin typeface="Calibri"/>
                <a:cs typeface="Calibri"/>
              </a:rPr>
              <a:t> wird ein Sprachsignal in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 smtClean="0">
                <a:latin typeface="Calibri"/>
                <a:cs typeface="Calibri"/>
              </a:rPr>
              <a:t>Sinusoiden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smtClean="0">
                <a:latin typeface="Calibri"/>
                <a:cs typeface="Calibri"/>
              </a:rPr>
              <a:t>zunehmender Frequenz zerlegt, sodass wenn diese summiert werden, das Signal genau rekonstruiert wird.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724" y="2728112"/>
            <a:ext cx="689945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Ein Spektrum ist eine Abbildung der Amplituden (dB) dieser </a:t>
            </a:r>
            <a:r>
              <a:rPr lang="de-DE" dirty="0" err="1" smtClean="0">
                <a:latin typeface="Calibri"/>
                <a:cs typeface="Calibri"/>
              </a:rPr>
              <a:t>Sinusoiden</a:t>
            </a:r>
            <a:r>
              <a:rPr lang="de-DE" dirty="0" smtClean="0">
                <a:latin typeface="Calibri"/>
                <a:cs typeface="Calibri"/>
              </a:rPr>
              <a:t> als Funktion ihrer Frequenz – bis zur </a:t>
            </a:r>
            <a:r>
              <a:rPr lang="de-DE" dirty="0" err="1" smtClean="0">
                <a:latin typeface="Calibri"/>
                <a:cs typeface="Calibri"/>
              </a:rPr>
              <a:t>Nyquist</a:t>
            </a:r>
            <a:r>
              <a:rPr lang="de-DE" dirty="0" smtClean="0">
                <a:latin typeface="Calibri"/>
                <a:cs typeface="Calibri"/>
              </a:rPr>
              <a:t> Frequenz.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1724" y="4291724"/>
            <a:ext cx="72171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>
                <a:latin typeface="Calibri"/>
                <a:cs typeface="Calibri"/>
              </a:rPr>
              <a:t>Im digitalen Bereich wird die Fourier-Analyse durch die DFT (diskrete Fourier Transformation) durchgeführt oder eher mit dem FFT (Fast Fourier Transformation).</a:t>
            </a:r>
            <a:endParaRPr lang="de-DE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838200"/>
            <a:ext cx="5348288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23850" y="2493963"/>
            <a:ext cx="2016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Fourier-Analyse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804025" y="2565400"/>
            <a:ext cx="2016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Fourier-Synthese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483" y="487374"/>
            <a:ext cx="182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Abtastrate</a:t>
            </a:r>
            <a:endParaRPr lang="en-GB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3240" y="487374"/>
            <a:ext cx="1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+mn-lt"/>
              </a:rPr>
              <a:t>fs</a:t>
            </a:r>
            <a:endParaRPr lang="en-GB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89413" y="487374"/>
            <a:ext cx="1313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Hz</a:t>
            </a:r>
            <a:endParaRPr lang="en-GB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483" y="974749"/>
            <a:ext cx="1944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FFT-Length</a:t>
            </a:r>
            <a:endParaRPr lang="en-GB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3240" y="974749"/>
            <a:ext cx="753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  <a:latin typeface="+mn-lt"/>
              </a:rPr>
              <a:t>N</a:t>
            </a:r>
            <a:endParaRPr lang="en-GB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9413" y="974749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Punkte</a:t>
            </a:r>
            <a:endParaRPr lang="en-GB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483" y="2245315"/>
            <a:ext cx="187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FFT-</a:t>
            </a:r>
            <a:r>
              <a:rPr lang="en-GB" dirty="0" err="1" smtClean="0">
                <a:latin typeface="+mn-lt"/>
              </a:rPr>
              <a:t>Dauer</a:t>
            </a:r>
            <a:endParaRPr lang="en-GB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93240" y="2245315"/>
            <a:ext cx="2268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latin typeface="+mn-lt"/>
              </a:rPr>
              <a:t>d</a:t>
            </a:r>
            <a:r>
              <a:rPr lang="en-US" dirty="0" smtClean="0">
                <a:latin typeface="+mn-lt"/>
              </a:rPr>
              <a:t> = 1000 N/</a:t>
            </a:r>
            <a:r>
              <a:rPr lang="en-US" dirty="0" err="1" smtClean="0">
                <a:latin typeface="+mn-lt"/>
              </a:rPr>
              <a:t>fs</a:t>
            </a:r>
            <a:endParaRPr lang="en-GB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89413" y="224531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ms</a:t>
            </a:r>
            <a:endParaRPr lang="en-GB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6483" y="2829034"/>
            <a:ext cx="1821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Nyquist-Frequenz</a:t>
            </a:r>
            <a:endParaRPr lang="en-GB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3240" y="2960414"/>
            <a:ext cx="206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+mn-lt"/>
              </a:rPr>
              <a:t>fmax</a:t>
            </a:r>
            <a:r>
              <a:rPr lang="en-GB" dirty="0" smtClean="0">
                <a:latin typeface="+mn-lt"/>
              </a:rPr>
              <a:t> = fs/2</a:t>
            </a:r>
            <a:endParaRPr lang="en-GB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89413" y="2960414"/>
            <a:ext cx="9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Hz</a:t>
            </a:r>
            <a:endParaRPr lang="en-GB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483" y="4169103"/>
            <a:ext cx="1567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Frequenz-Auflösung</a:t>
            </a:r>
            <a:endParaRPr lang="en-GB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93240" y="4307602"/>
            <a:ext cx="1848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+mn-lt"/>
              </a:rPr>
              <a:t>fres</a:t>
            </a:r>
            <a:r>
              <a:rPr lang="en-GB" dirty="0" smtClean="0">
                <a:latin typeface="+mn-lt"/>
              </a:rPr>
              <a:t> = </a:t>
            </a:r>
            <a:r>
              <a:rPr lang="en-GB" dirty="0" err="1" smtClean="0">
                <a:latin typeface="+mn-lt"/>
              </a:rPr>
              <a:t>fs</a:t>
            </a:r>
            <a:r>
              <a:rPr lang="en-GB" dirty="0" smtClean="0">
                <a:latin typeface="+mn-lt"/>
              </a:rPr>
              <a:t>/N</a:t>
            </a:r>
            <a:endParaRPr lang="en-GB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9413" y="4307602"/>
            <a:ext cx="9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+mn-lt"/>
              </a:rPr>
              <a:t>Hz</a:t>
            </a:r>
            <a:endParaRPr lang="en-GB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6483" y="5395310"/>
            <a:ext cx="3231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Anzahl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der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Spektralkomponente</a:t>
            </a:r>
            <a:endParaRPr lang="en-GB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93240" y="5395310"/>
            <a:ext cx="2583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  <a:latin typeface="+mn-lt"/>
              </a:rPr>
              <a:t>fnum</a:t>
            </a:r>
            <a:r>
              <a:rPr lang="en-GB" dirty="0" smtClean="0">
                <a:latin typeface="+mn-lt"/>
              </a:rPr>
              <a:t> = </a:t>
            </a:r>
            <a:r>
              <a:rPr lang="en-US" dirty="0" smtClean="0">
                <a:latin typeface="+mn-lt"/>
              </a:rPr>
              <a:t>(N/2) + 1</a:t>
            </a:r>
            <a:endParaRPr lang="en-GB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89413" y="5395310"/>
            <a:ext cx="1348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+mn-lt"/>
              </a:rPr>
              <a:t>Punkte</a:t>
            </a:r>
            <a:endParaRPr lang="en-GB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2343" y="0"/>
            <a:ext cx="654707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+mn-lt"/>
              </a:rPr>
              <a:t>Grundeigenschaften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+mn-lt"/>
              </a:rPr>
              <a:t>der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+mn-lt"/>
              </a:rPr>
              <a:t>digitalen</a:t>
            </a:r>
            <a:r>
              <a:rPr lang="en-GB" dirty="0" smtClean="0">
                <a:solidFill>
                  <a:srgbClr val="000000"/>
                </a:solidFill>
                <a:latin typeface="+mn-lt"/>
              </a:rPr>
              <a:t> Fourier-Analyse</a:t>
            </a:r>
            <a:endParaRPr lang="en-GB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98448" y="1390754"/>
            <a:ext cx="4190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von </a:t>
            </a:r>
            <a:r>
              <a:rPr lang="en-GB" sz="2000" dirty="0" err="1" smtClean="0">
                <a:latin typeface="+mn-lt"/>
              </a:rPr>
              <a:t>einer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Potenz</a:t>
            </a:r>
            <a:r>
              <a:rPr lang="en-GB" sz="2000" dirty="0" smtClean="0">
                <a:latin typeface="+mn-lt"/>
              </a:rPr>
              <a:t> 2 (32, 64, 128, 256...)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167</TotalTime>
  <Words>157</Words>
  <Application>Microsoft Macintosh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Theme</vt:lpstr>
      <vt:lpstr>Slide 1</vt:lpstr>
      <vt:lpstr>Slide 2</vt:lpstr>
      <vt:lpstr>Slide 3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6</cp:revision>
  <dcterms:created xsi:type="dcterms:W3CDTF">2013-06-17T14:22:34Z</dcterms:created>
  <dcterms:modified xsi:type="dcterms:W3CDTF">2013-06-17T14:26:31Z</dcterms:modified>
</cp:coreProperties>
</file>