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1B18-7C83-7649-8B48-6C8B541AB3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D3D65-97A6-1F44-9C48-28FF468F5F7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EB9A-3FD1-EE42-BA53-42B803BA7D1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5B94-FDAA-8445-A04C-0D54AA3E7BA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FF3F-48F5-4E43-8B5A-2604EA0947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E54-E02C-A94A-9D43-AE4F76244E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5B57-969E-4543-834C-5A9EEB62B9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C067-0F82-ED4F-B8F5-751B7BB6363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0EBC-2E81-354A-96FD-6AD3078403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E35D-3A7E-1B40-98E0-09776A0FE8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B095-2BC1-4E45-B46E-5E731EF564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4D2D-4AC2-3644-80DC-9224F1669E7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12275" y="160197"/>
            <a:ext cx="3100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Die Fourier-Analyse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724" y="897560"/>
            <a:ext cx="7339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Durch die </a:t>
            </a:r>
            <a:r>
              <a:rPr lang="de-DE" dirty="0" err="1" smtClean="0"/>
              <a:t>Fourier-Analyse</a:t>
            </a:r>
            <a:r>
              <a:rPr lang="de-DE" dirty="0" smtClean="0"/>
              <a:t> wird ein Sprachsignal in in </a:t>
            </a:r>
            <a:r>
              <a:rPr lang="de-DE" dirty="0" err="1" smtClean="0"/>
              <a:t>Sinusoiden</a:t>
            </a:r>
            <a:r>
              <a:rPr lang="de-DE" dirty="0" smtClean="0"/>
              <a:t> zunehmender Frequenz zerlegt, sodass wenn diese summiert werden, das Signal genau rekonstruiert wird.</a:t>
            </a:r>
            <a:endParaRPr lang="de-DE" dirty="0"/>
          </a:p>
        </p:txBody>
      </p:sp>
      <p:sp>
        <p:nvSpPr>
          <p:cNvPr id="6" name="TextBox 5"/>
          <p:cNvSpPr txBox="1"/>
          <p:nvPr/>
        </p:nvSpPr>
        <p:spPr>
          <a:xfrm>
            <a:off x="481724" y="2728112"/>
            <a:ext cx="653393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Ein Spektrum ist eine Abbildung der Amplituden dieser </a:t>
            </a:r>
            <a:r>
              <a:rPr lang="de-DE" dirty="0" err="1" smtClean="0"/>
              <a:t>Sinusoiden</a:t>
            </a:r>
            <a:r>
              <a:rPr lang="de-DE" dirty="0" smtClean="0"/>
              <a:t> als Funktion ihrer Frequenz – bis zur </a:t>
            </a:r>
            <a:r>
              <a:rPr lang="de-DE" dirty="0" err="1" smtClean="0"/>
              <a:t>Nyquist</a:t>
            </a:r>
            <a:r>
              <a:rPr lang="de-DE" dirty="0" smtClean="0"/>
              <a:t> Frequenz.</a:t>
            </a:r>
            <a:endParaRPr lang="de-DE" dirty="0"/>
          </a:p>
        </p:txBody>
      </p:sp>
      <p:sp>
        <p:nvSpPr>
          <p:cNvPr id="7" name="TextBox 6"/>
          <p:cNvSpPr txBox="1"/>
          <p:nvPr/>
        </p:nvSpPr>
        <p:spPr>
          <a:xfrm>
            <a:off x="481724" y="4291724"/>
            <a:ext cx="7217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Im </a:t>
            </a:r>
            <a:r>
              <a:rPr lang="de-DE" smtClean="0"/>
              <a:t>digitalen</a:t>
            </a:r>
            <a:r>
              <a:rPr lang="de-DE" smtClean="0"/>
              <a:t> </a:t>
            </a:r>
            <a:r>
              <a:rPr lang="de-DE" smtClean="0"/>
              <a:t>Bereich</a:t>
            </a:r>
            <a:r>
              <a:rPr lang="de-DE" smtClean="0"/>
              <a:t> </a:t>
            </a:r>
            <a:r>
              <a:rPr lang="de-DE" smtClean="0"/>
              <a:t>wird</a:t>
            </a:r>
            <a:r>
              <a:rPr lang="de-DE" smtClean="0"/>
              <a:t> </a:t>
            </a:r>
            <a:r>
              <a:rPr lang="de-DE" smtClean="0"/>
              <a:t>die</a:t>
            </a:r>
            <a:r>
              <a:rPr lang="de-DE" smtClean="0"/>
              <a:t> Fourier-</a:t>
            </a:r>
            <a:r>
              <a:rPr lang="de-DE" smtClean="0"/>
              <a:t>Analyse</a:t>
            </a:r>
            <a:r>
              <a:rPr lang="de-DE" smtClean="0"/>
              <a:t> </a:t>
            </a:r>
            <a:r>
              <a:rPr lang="de-DE" smtClean="0"/>
              <a:t>durch</a:t>
            </a:r>
            <a:r>
              <a:rPr lang="de-DE" smtClean="0"/>
              <a:t> </a:t>
            </a:r>
            <a:r>
              <a:rPr lang="de-DE" smtClean="0"/>
              <a:t>die</a:t>
            </a:r>
            <a:r>
              <a:rPr lang="de-DE" smtClean="0"/>
              <a:t> </a:t>
            </a:r>
            <a:r>
              <a:rPr lang="de-DE" smtClean="0"/>
              <a:t>DFT</a:t>
            </a:r>
            <a:r>
              <a:rPr lang="de-DE" smtClean="0"/>
              <a:t> (</a:t>
            </a:r>
            <a:r>
              <a:rPr lang="de-DE" smtClean="0"/>
              <a:t>diskrete</a:t>
            </a:r>
            <a:r>
              <a:rPr lang="de-DE" smtClean="0"/>
              <a:t> </a:t>
            </a:r>
            <a:r>
              <a:rPr lang="de-DE" smtClean="0"/>
              <a:t>Fourier</a:t>
            </a:r>
            <a:r>
              <a:rPr lang="de-DE" smtClean="0"/>
              <a:t> Transformation</a:t>
            </a:r>
            <a:r>
              <a:rPr lang="de-DE" smtClean="0"/>
              <a:t>)</a:t>
            </a:r>
            <a:r>
              <a:rPr lang="de-DE" smtClean="0"/>
              <a:t> durchgef</a:t>
            </a:r>
            <a:r>
              <a:rPr lang="de-DE" smtClean="0"/>
              <a:t>ührt</a:t>
            </a:r>
            <a:r>
              <a:rPr lang="de-DE" smtClean="0"/>
              <a:t> </a:t>
            </a:r>
            <a:r>
              <a:rPr lang="de-DE" smtClean="0"/>
              <a:t>oder</a:t>
            </a:r>
            <a:r>
              <a:rPr lang="de-DE" smtClean="0"/>
              <a:t> </a:t>
            </a:r>
            <a:r>
              <a:rPr lang="de-DE" smtClean="0"/>
              <a:t>eher</a:t>
            </a:r>
            <a:r>
              <a:rPr lang="de-DE" smtClean="0"/>
              <a:t> </a:t>
            </a:r>
            <a:r>
              <a:rPr lang="de-DE" smtClean="0"/>
              <a:t>mit</a:t>
            </a:r>
            <a:r>
              <a:rPr lang="de-DE" smtClean="0"/>
              <a:t> </a:t>
            </a:r>
            <a:r>
              <a:rPr lang="de-DE" smtClean="0"/>
              <a:t>dem</a:t>
            </a:r>
            <a:r>
              <a:rPr lang="de-DE" smtClean="0"/>
              <a:t> </a:t>
            </a:r>
            <a:r>
              <a:rPr lang="de-DE" smtClean="0"/>
              <a:t>FFT</a:t>
            </a:r>
            <a:r>
              <a:rPr lang="de-DE" smtClean="0"/>
              <a:t> (</a:t>
            </a:r>
            <a:r>
              <a:rPr lang="de-DE" smtClean="0"/>
              <a:t>Fast</a:t>
            </a:r>
            <a:r>
              <a:rPr lang="de-DE" smtClean="0"/>
              <a:t> </a:t>
            </a:r>
            <a:r>
              <a:rPr lang="de-DE" smtClean="0"/>
              <a:t>Fourier</a:t>
            </a:r>
            <a:r>
              <a:rPr lang="de-DE" smtClean="0"/>
              <a:t> Transformation).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483" y="487374"/>
            <a:ext cx="182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Abtastrate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345792" y="487374"/>
            <a:ext cx="1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</a:rPr>
              <a:t>fs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90862" y="487374"/>
            <a:ext cx="1313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Hz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32827" y="974749"/>
            <a:ext cx="1944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FFT-L</a:t>
            </a:r>
            <a:r>
              <a:rPr lang="en-GB" dirty="0" smtClean="0"/>
              <a:t>ength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293240" y="974749"/>
            <a:ext cx="753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N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9413" y="974749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Punkte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02896" y="2245315"/>
            <a:ext cx="187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FFT-</a:t>
            </a:r>
            <a:r>
              <a:rPr lang="en-GB" dirty="0" err="1" smtClean="0"/>
              <a:t>Dauer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293240" y="2245315"/>
            <a:ext cx="2268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d</a:t>
            </a:r>
            <a:r>
              <a:rPr lang="en-US" dirty="0" smtClean="0"/>
              <a:t> = 1000 </a:t>
            </a:r>
            <a:r>
              <a:rPr lang="en-US" dirty="0" smtClean="0"/>
              <a:t>N/</a:t>
            </a:r>
            <a:r>
              <a:rPr lang="en-US" dirty="0" err="1" smtClean="0"/>
              <a:t>fs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538310" y="224531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55448" y="2829034"/>
            <a:ext cx="1821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Nyquist-Frequenz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345792" y="2960414"/>
            <a:ext cx="206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</a:rPr>
              <a:t>fmax</a:t>
            </a:r>
            <a:r>
              <a:rPr lang="en-GB" dirty="0" smtClean="0"/>
              <a:t> = fs/2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590862" y="2960414"/>
            <a:ext cx="9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Hz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55448" y="4169103"/>
            <a:ext cx="1567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Frequenz-Aufl</a:t>
            </a:r>
            <a:r>
              <a:rPr lang="en-GB" dirty="0" err="1" smtClean="0"/>
              <a:t>ösung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345792" y="4307602"/>
            <a:ext cx="1848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</a:rPr>
              <a:t>fres</a:t>
            </a:r>
            <a:r>
              <a:rPr lang="en-GB" dirty="0" smtClean="0"/>
              <a:t> = </a:t>
            </a:r>
            <a:r>
              <a:rPr lang="en-GB" dirty="0" err="1" smtClean="0"/>
              <a:t>fs</a:t>
            </a:r>
            <a:r>
              <a:rPr lang="en-GB" dirty="0" smtClean="0"/>
              <a:t>/N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590862" y="4307602"/>
            <a:ext cx="9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Hz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85379" y="5395310"/>
            <a:ext cx="3231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Anzahl</a:t>
            </a:r>
            <a:r>
              <a:rPr lang="en-GB" dirty="0" smtClean="0"/>
              <a:t> </a:t>
            </a:r>
            <a:r>
              <a:rPr lang="en-GB" dirty="0" err="1" smtClean="0"/>
              <a:t>der</a:t>
            </a:r>
            <a:r>
              <a:rPr lang="en-GB" dirty="0" smtClean="0"/>
              <a:t> </a:t>
            </a:r>
            <a:r>
              <a:rPr lang="en-GB" dirty="0" err="1" smtClean="0"/>
              <a:t>Spektralkomponente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345792" y="5395310"/>
            <a:ext cx="2583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</a:rPr>
              <a:t>fnum</a:t>
            </a:r>
            <a:r>
              <a:rPr lang="en-GB" dirty="0" smtClean="0"/>
              <a:t> = </a:t>
            </a:r>
            <a:r>
              <a:rPr lang="en-US" dirty="0" smtClean="0"/>
              <a:t>(N/2) + 1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590862" y="5395310"/>
            <a:ext cx="1348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Punkte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753240" y="0"/>
            <a:ext cx="7374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FF"/>
                </a:solidFill>
              </a:rPr>
              <a:t>Grundeigenschaften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err="1" smtClean="0">
                <a:solidFill>
                  <a:srgbClr val="0000FF"/>
                </a:solidFill>
              </a:rPr>
              <a:t>der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err="1" smtClean="0">
                <a:solidFill>
                  <a:srgbClr val="0000FF"/>
                </a:solidFill>
              </a:rPr>
              <a:t>digitalen</a:t>
            </a:r>
            <a:r>
              <a:rPr lang="en-GB" dirty="0" smtClean="0">
                <a:solidFill>
                  <a:srgbClr val="0000FF"/>
                </a:solidFill>
              </a:rPr>
              <a:t> Fourier-Analyse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88172" y="1390754"/>
            <a:ext cx="3551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von </a:t>
            </a:r>
            <a:r>
              <a:rPr lang="en-GB" sz="2000" dirty="0" err="1" smtClean="0"/>
              <a:t>einer</a:t>
            </a:r>
            <a:r>
              <a:rPr lang="en-GB" sz="2000" dirty="0" smtClean="0"/>
              <a:t> </a:t>
            </a:r>
            <a:r>
              <a:rPr lang="en-GB" sz="2000" dirty="0" err="1" smtClean="0"/>
              <a:t>Potenz</a:t>
            </a:r>
            <a:r>
              <a:rPr lang="en-GB" sz="2000" dirty="0" smtClean="0"/>
              <a:t> 2 (32, 64, 128, 256...)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160</TotalTime>
  <Words>149</Words>
  <Application>Microsoft Macintosh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Theme</vt:lpstr>
      <vt:lpstr>Slide 1</vt:lpstr>
      <vt:lpstr>Slide 2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3</cp:revision>
  <dcterms:created xsi:type="dcterms:W3CDTF">2011-01-26T06:57:37Z</dcterms:created>
  <dcterms:modified xsi:type="dcterms:W3CDTF">2011-01-26T09:38:11Z</dcterms:modified>
</cp:coreProperties>
</file>