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20"/>
    <p:restoredTop sz="96281"/>
  </p:normalViewPr>
  <p:slideViewPr>
    <p:cSldViewPr snapToGrid="0" snapToObjects="1">
      <p:cViewPr varScale="1">
        <p:scale>
          <a:sx n="127" d="100"/>
          <a:sy n="127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06T05:45:07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B1A6FA-08E8-0143-AD20-2E407583C59E}"/>
              </a:ext>
            </a:extLst>
          </p:cNvPr>
          <p:cNvSpPr txBox="1"/>
          <p:nvPr/>
        </p:nvSpPr>
        <p:spPr>
          <a:xfrm>
            <a:off x="2068807" y="1099224"/>
            <a:ext cx="929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468037-9B42-1B41-B30F-F8117C407315}"/>
              </a:ext>
            </a:extLst>
          </p:cNvPr>
          <p:cNvSpPr txBox="1"/>
          <p:nvPr/>
        </p:nvSpPr>
        <p:spPr>
          <a:xfrm>
            <a:off x="2068807" y="1948117"/>
            <a:ext cx="929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12C1D-63D9-9C49-B2B7-5A7C4D62008D}"/>
              </a:ext>
            </a:extLst>
          </p:cNvPr>
          <p:cNvSpPr txBox="1"/>
          <p:nvPr/>
        </p:nvSpPr>
        <p:spPr>
          <a:xfrm>
            <a:off x="2068807" y="2779105"/>
            <a:ext cx="1469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MAU 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72550C-27B5-854D-AF61-69363D6DE174}"/>
              </a:ext>
            </a:extLst>
          </p:cNvPr>
          <p:cNvSpPr txBox="1"/>
          <p:nvPr/>
        </p:nvSpPr>
        <p:spPr>
          <a:xfrm>
            <a:off x="4020025" y="2548273"/>
            <a:ext cx="2081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MAU2 (S)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9A05940-66FA-FE4E-A302-2D0504B0EE2D}"/>
                  </a:ext>
                </a:extLst>
              </p14:cNvPr>
              <p14:cNvContentPartPr/>
              <p14:nvPr/>
            </p14:nvContentPartPr>
            <p14:xfrm>
              <a:off x="2539954" y="6567171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9A05940-66FA-FE4E-A302-2D0504B0EE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0954" y="6558531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B1FD6BF-09B8-4045-A489-E12AC584B0DB}"/>
              </a:ext>
            </a:extLst>
          </p:cNvPr>
          <p:cNvCxnSpPr/>
          <p:nvPr/>
        </p:nvCxnSpPr>
        <p:spPr>
          <a:xfrm>
            <a:off x="2533502" y="1499587"/>
            <a:ext cx="0" cy="5225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BC69532-F3D0-6D4C-8172-4B31CF1D0657}"/>
              </a:ext>
            </a:extLst>
          </p:cNvPr>
          <p:cNvCxnSpPr/>
          <p:nvPr/>
        </p:nvCxnSpPr>
        <p:spPr>
          <a:xfrm>
            <a:off x="2533502" y="2276087"/>
            <a:ext cx="0" cy="5225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4E02EC3-1E8D-A247-9921-1493DD1C269B}"/>
              </a:ext>
            </a:extLst>
          </p:cNvPr>
          <p:cNvCxnSpPr>
            <a:cxnSpLocks/>
          </p:cNvCxnSpPr>
          <p:nvPr/>
        </p:nvCxnSpPr>
        <p:spPr>
          <a:xfrm>
            <a:off x="2533502" y="1498899"/>
            <a:ext cx="1846574" cy="9837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281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10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2021-11-06T05:41:10Z</dcterms:created>
  <dcterms:modified xsi:type="dcterms:W3CDTF">2021-11-06T06:00:11Z</dcterms:modified>
</cp:coreProperties>
</file>