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>
      <p:cViewPr varScale="1">
        <p:scale>
          <a:sx n="121" d="100"/>
          <a:sy n="121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325C26-30D3-741A-BA52-BC8677C3A605}"/>
              </a:ext>
            </a:extLst>
          </p:cNvPr>
          <p:cNvCxnSpPr>
            <a:cxnSpLocks/>
          </p:cNvCxnSpPr>
          <p:nvPr/>
        </p:nvCxnSpPr>
        <p:spPr>
          <a:xfrm flipV="1">
            <a:off x="2123090" y="872359"/>
            <a:ext cx="0" cy="2417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4AEAB9E-3FA0-4B1E-E1A3-3C7468FFE841}"/>
              </a:ext>
            </a:extLst>
          </p:cNvPr>
          <p:cNvCxnSpPr>
            <a:cxnSpLocks/>
          </p:cNvCxnSpPr>
          <p:nvPr/>
        </p:nvCxnSpPr>
        <p:spPr>
          <a:xfrm flipV="1">
            <a:off x="2123090" y="3261251"/>
            <a:ext cx="9091448" cy="232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E0CB66-1A4B-C7FF-CC70-ECBEEA5EAC42}"/>
              </a:ext>
            </a:extLst>
          </p:cNvPr>
          <p:cNvSpPr txBox="1"/>
          <p:nvPr/>
        </p:nvSpPr>
        <p:spPr>
          <a:xfrm>
            <a:off x="1746064" y="1219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333D3A-D185-E768-B294-9D26FF59DFC6}"/>
              </a:ext>
            </a:extLst>
          </p:cNvPr>
          <p:cNvSpPr txBox="1"/>
          <p:nvPr/>
        </p:nvSpPr>
        <p:spPr>
          <a:xfrm>
            <a:off x="10237076" y="3388852"/>
            <a:ext cx="79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Dauer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AA182D-989E-8C7A-B4E0-F3923950D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089" y="3258207"/>
            <a:ext cx="7772400" cy="146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6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</TotalTime>
  <Words>2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2024-01-20T16:47:35Z</dcterms:created>
  <dcterms:modified xsi:type="dcterms:W3CDTF">2024-01-21T06:22:34Z</dcterms:modified>
</cp:coreProperties>
</file>