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81"/>
  </p:normalViewPr>
  <p:slideViewPr>
    <p:cSldViewPr snapToGrid="0">
      <p:cViewPr varScale="1">
        <p:scale>
          <a:sx n="121" d="100"/>
          <a:sy n="121" d="100"/>
        </p:scale>
        <p:origin x="2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5325C26-30D3-741A-BA52-BC8677C3A605}"/>
              </a:ext>
            </a:extLst>
          </p:cNvPr>
          <p:cNvCxnSpPr>
            <a:cxnSpLocks/>
          </p:cNvCxnSpPr>
          <p:nvPr/>
        </p:nvCxnSpPr>
        <p:spPr>
          <a:xfrm flipV="1">
            <a:off x="2123090" y="872359"/>
            <a:ext cx="0" cy="24173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4AEAB9E-3FA0-4B1E-E1A3-3C7468FFE841}"/>
              </a:ext>
            </a:extLst>
          </p:cNvPr>
          <p:cNvCxnSpPr>
            <a:cxnSpLocks/>
          </p:cNvCxnSpPr>
          <p:nvPr/>
        </p:nvCxnSpPr>
        <p:spPr>
          <a:xfrm>
            <a:off x="2123090" y="3284483"/>
            <a:ext cx="727315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DE0CB66-1A4B-C7FF-CC70-ECBEEA5EAC42}"/>
              </a:ext>
            </a:extLst>
          </p:cNvPr>
          <p:cNvSpPr txBox="1"/>
          <p:nvPr/>
        </p:nvSpPr>
        <p:spPr>
          <a:xfrm>
            <a:off x="1746064" y="1219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333D3A-D185-E768-B294-9D26FF59DFC6}"/>
              </a:ext>
            </a:extLst>
          </p:cNvPr>
          <p:cNvSpPr txBox="1"/>
          <p:nvPr/>
        </p:nvSpPr>
        <p:spPr>
          <a:xfrm>
            <a:off x="5422447" y="3284481"/>
            <a:ext cx="793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Dauer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C53B7A5-AC3E-A5E2-DF9A-55180D6944E2}"/>
              </a:ext>
            </a:extLst>
          </p:cNvPr>
          <p:cNvCxnSpPr/>
          <p:nvPr/>
        </p:nvCxnSpPr>
        <p:spPr>
          <a:xfrm flipV="1">
            <a:off x="2837793" y="2984938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DC8024A-83D1-744D-7CA0-27C019C2AD01}"/>
              </a:ext>
            </a:extLst>
          </p:cNvPr>
          <p:cNvCxnSpPr/>
          <p:nvPr/>
        </p:nvCxnSpPr>
        <p:spPr>
          <a:xfrm flipV="1">
            <a:off x="3084786" y="2984936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A90180C-FFE6-0D79-1252-5BE84813DA87}"/>
              </a:ext>
            </a:extLst>
          </p:cNvPr>
          <p:cNvCxnSpPr/>
          <p:nvPr/>
        </p:nvCxnSpPr>
        <p:spPr>
          <a:xfrm flipV="1">
            <a:off x="4025463" y="2984936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3E2B185-C91C-EE0A-62BC-03950315C296}"/>
              </a:ext>
            </a:extLst>
          </p:cNvPr>
          <p:cNvCxnSpPr/>
          <p:nvPr/>
        </p:nvCxnSpPr>
        <p:spPr>
          <a:xfrm flipV="1">
            <a:off x="4514193" y="2984936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BC902CC-BEE7-9F01-B7CB-8D6979B53399}"/>
              </a:ext>
            </a:extLst>
          </p:cNvPr>
          <p:cNvCxnSpPr/>
          <p:nvPr/>
        </p:nvCxnSpPr>
        <p:spPr>
          <a:xfrm flipV="1">
            <a:off x="6096000" y="2984936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614581A-007E-C7F5-7DE0-117A22AC8B12}"/>
              </a:ext>
            </a:extLst>
          </p:cNvPr>
          <p:cNvCxnSpPr/>
          <p:nvPr/>
        </p:nvCxnSpPr>
        <p:spPr>
          <a:xfrm flipV="1">
            <a:off x="6553200" y="2984936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EFBAE02-CB63-19AE-4CB6-800146ADB2B8}"/>
              </a:ext>
            </a:extLst>
          </p:cNvPr>
          <p:cNvCxnSpPr/>
          <p:nvPr/>
        </p:nvCxnSpPr>
        <p:spPr>
          <a:xfrm flipV="1">
            <a:off x="8050924" y="3003327"/>
            <a:ext cx="0" cy="299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6B6247A-1F60-7A72-C2F4-D4E755F0F5C8}"/>
              </a:ext>
            </a:extLst>
          </p:cNvPr>
          <p:cNvSpPr txBox="1"/>
          <p:nvPr/>
        </p:nvSpPr>
        <p:spPr>
          <a:xfrm>
            <a:off x="2790410" y="295004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41C67B-16B3-7863-239C-052839923378}"/>
              </a:ext>
            </a:extLst>
          </p:cNvPr>
          <p:cNvSpPr txBox="1"/>
          <p:nvPr/>
        </p:nvSpPr>
        <p:spPr>
          <a:xfrm>
            <a:off x="3419380" y="2950042"/>
            <a:ext cx="38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D7D8F0D-1148-1A96-98EA-933BE1207633}"/>
              </a:ext>
            </a:extLst>
          </p:cNvPr>
          <p:cNvSpPr txBox="1"/>
          <p:nvPr/>
        </p:nvSpPr>
        <p:spPr>
          <a:xfrm>
            <a:off x="4054366" y="2950042"/>
            <a:ext cx="38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225AB7-E3B0-69A2-7F86-5F6C8FD5D97C}"/>
              </a:ext>
            </a:extLst>
          </p:cNvPr>
          <p:cNvSpPr txBox="1"/>
          <p:nvPr/>
        </p:nvSpPr>
        <p:spPr>
          <a:xfrm>
            <a:off x="5193847" y="2950042"/>
            <a:ext cx="38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BDCE7C8-918D-B459-C388-F11131EDA169}"/>
              </a:ext>
            </a:extLst>
          </p:cNvPr>
          <p:cNvSpPr txBox="1"/>
          <p:nvPr/>
        </p:nvSpPr>
        <p:spPr>
          <a:xfrm>
            <a:off x="7155826" y="2950042"/>
            <a:ext cx="38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5A0DF23-F6C3-C0F5-0911-6EF956CEA7E7}"/>
              </a:ext>
            </a:extLst>
          </p:cNvPr>
          <p:cNvSpPr txBox="1"/>
          <p:nvPr/>
        </p:nvSpPr>
        <p:spPr>
          <a:xfrm>
            <a:off x="6133675" y="2950042"/>
            <a:ext cx="38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18576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781</TotalTime>
  <Words>8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2024-01-20T16:47:35Z</dcterms:created>
  <dcterms:modified xsi:type="dcterms:W3CDTF">2024-01-21T05:49:12Z</dcterms:modified>
</cp:coreProperties>
</file>