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371" r:id="rId3"/>
    <p:sldId id="373" r:id="rId4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99"/>
    <a:srgbClr val="FF00FF"/>
    <a:srgbClr val="FF00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>
      <p:cViewPr varScale="1">
        <p:scale>
          <a:sx n="93" d="100"/>
          <a:sy n="93" d="100"/>
        </p:scale>
        <p:origin x="15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02A8E7-B0BA-FF40-99F8-F401B3F3D878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442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level</a:t>
            </a:r>
          </a:p>
          <a:p>
            <a:pPr lvl="2"/>
            <a:r>
              <a:rPr lang="de-DE" noProof="0"/>
              <a:t>Third level</a:t>
            </a:r>
          </a:p>
          <a:p>
            <a:pPr lvl="3"/>
            <a:r>
              <a:rPr lang="de-DE" noProof="0"/>
              <a:t>Fourth level</a:t>
            </a:r>
          </a:p>
          <a:p>
            <a:pPr lvl="4"/>
            <a:r>
              <a:rPr lang="de-DE" noProof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D2E01A-295A-D846-A119-CBE8D049B09F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8453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504E0AB-EB85-BB41-913B-2E442C016EFF}" type="slidenum">
              <a:rPr lang="de-DE" sz="1200"/>
              <a:pPr eaLnBrk="1" hangingPunct="1"/>
              <a:t>1</a:t>
            </a:fld>
            <a:endParaRPr lang="de-DE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de-DE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3B262-4789-5A4D-9B3E-DFEB991E480A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84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EDF10C-6DEE-B840-B363-5DA81DA31D71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6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0CCB4-41E0-CF4D-92F9-347C7C43B762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028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D16B11-34F8-3C4D-B5D1-F7933CEE4555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423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02BD5-9315-EC40-A8F8-349DCBEC7DDF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043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B71CE-FC89-0043-A78A-5FC96FB360B4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4058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263B8-D78F-3441-8D98-175DF0B86C6F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95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50F7E-142B-B240-A557-B2DE43043434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826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7A17B-EF46-3B4B-BC3D-835A056697EF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583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51217A-6D3F-9646-ABFE-4AB3CCF2BABC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135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6B35D1-A74A-3442-B857-6665D6DA873D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590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50A669-2781-C34C-9314-2786F7AB4B74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4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2.png"/><Relationship Id="rId5" Type="http://schemas.microsoft.com/office/2007/relationships/media" Target="../media/media3.WAV"/><Relationship Id="rId10" Type="http://schemas.openxmlformats.org/officeDocument/2006/relationships/image" Target="../media/image1.pn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331640" y="457201"/>
            <a:ext cx="770485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Übung: H*, L+H*, L*+H, H+L* in fallenden (L-L%) Melodien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590800" y="2286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7912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Tonakzent-Inventar: monotonal und </a:t>
            </a:r>
            <a:r>
              <a:rPr lang="de-DE" dirty="0" err="1">
                <a:latin typeface="Calibri"/>
                <a:cs typeface="Calibri"/>
              </a:rPr>
              <a:t>bitonal</a:t>
            </a:r>
            <a:r>
              <a:rPr lang="de-DE" dirty="0">
                <a:latin typeface="Calibri"/>
                <a:cs typeface="Calibri"/>
              </a:rPr>
              <a:t> 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81000" y="3810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Monotonal</a:t>
            </a: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5562600" y="381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Bitonal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381000" y="7620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L*, H*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3962400" y="762000"/>
            <a:ext cx="220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Trailing tone</a:t>
            </a:r>
            <a:r>
              <a:rPr lang="de-DE">
                <a:latin typeface="Calibri" charset="0"/>
                <a:cs typeface="Calibri" charset="0"/>
              </a:rPr>
              <a:t>: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6400800" y="7620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L*+H, 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3962400" y="1143000"/>
            <a:ext cx="220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Leading tone</a:t>
            </a:r>
            <a:r>
              <a:rPr lang="de-DE">
                <a:latin typeface="Calibri" charset="0"/>
                <a:cs typeface="Calibri" charset="0"/>
              </a:rPr>
              <a:t>:</a:t>
            </a:r>
          </a:p>
        </p:txBody>
      </p:sp>
      <p:sp>
        <p:nvSpPr>
          <p:cNvPr id="17417" name="TextBox 8"/>
          <p:cNvSpPr txBox="1">
            <a:spLocks noChangeArrowheads="1"/>
          </p:cNvSpPr>
          <p:nvPr/>
        </p:nvSpPr>
        <p:spPr bwMode="auto">
          <a:xfrm>
            <a:off x="6400800" y="11430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L+H*, H+L*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04800" y="3733800"/>
            <a:ext cx="8077200" cy="1943100"/>
            <a:chOff x="304800" y="3733800"/>
            <a:chExt cx="8077200" cy="1943100"/>
          </a:xfrm>
        </p:grpSpPr>
        <p:sp>
          <p:nvSpPr>
            <p:cNvPr id="17425" name="TextBox 10"/>
            <p:cNvSpPr txBox="1">
              <a:spLocks noChangeArrowheads="1"/>
            </p:cNvSpPr>
            <p:nvPr/>
          </p:nvSpPr>
          <p:spPr bwMode="auto">
            <a:xfrm>
              <a:off x="304800" y="37338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26" name="TextBox 11"/>
            <p:cNvSpPr txBox="1">
              <a:spLocks noChangeArrowheads="1"/>
            </p:cNvSpPr>
            <p:nvPr/>
          </p:nvSpPr>
          <p:spPr bwMode="auto">
            <a:xfrm>
              <a:off x="6477000" y="3746500"/>
              <a:ext cx="1905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27" name="Freeform 22"/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28" name="Freeform 24"/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850 w 879822"/>
                <a:gd name="T3" fmla="*/ 850900 h 863600"/>
                <a:gd name="T4" fmla="*/ 215645 w 879822"/>
                <a:gd name="T5" fmla="*/ 749300 h 863600"/>
                <a:gd name="T6" fmla="*/ 241015 w 879822"/>
                <a:gd name="T7" fmla="*/ 711200 h 863600"/>
                <a:gd name="T8" fmla="*/ 266385 w 879822"/>
                <a:gd name="T9" fmla="*/ 673100 h 863600"/>
                <a:gd name="T10" fmla="*/ 304440 w 879822"/>
                <a:gd name="T11" fmla="*/ 635000 h 863600"/>
                <a:gd name="T12" fmla="*/ 329810 w 879822"/>
                <a:gd name="T13" fmla="*/ 558800 h 863600"/>
                <a:gd name="T14" fmla="*/ 342495 w 879822"/>
                <a:gd name="T15" fmla="*/ 520700 h 863600"/>
                <a:gd name="T16" fmla="*/ 405920 w 879822"/>
                <a:gd name="T17" fmla="*/ 406400 h 863600"/>
                <a:gd name="T18" fmla="*/ 431290 w 879822"/>
                <a:gd name="T19" fmla="*/ 304800 h 863600"/>
                <a:gd name="T20" fmla="*/ 456660 w 879822"/>
                <a:gd name="T21" fmla="*/ 177800 h 863600"/>
                <a:gd name="T22" fmla="*/ 482030 w 879822"/>
                <a:gd name="T23" fmla="*/ 139700 h 863600"/>
                <a:gd name="T24" fmla="*/ 507400 w 879822"/>
                <a:gd name="T25" fmla="*/ 63500 h 863600"/>
                <a:gd name="T26" fmla="*/ 520085 w 879822"/>
                <a:gd name="T27" fmla="*/ 25400 h 863600"/>
                <a:gd name="T28" fmla="*/ 596195 w 879822"/>
                <a:gd name="T29" fmla="*/ 0 h 863600"/>
                <a:gd name="T30" fmla="*/ 697675 w 879822"/>
                <a:gd name="T31" fmla="*/ 38100 h 863600"/>
                <a:gd name="T32" fmla="*/ 723044 w 879822"/>
                <a:gd name="T33" fmla="*/ 177800 h 863600"/>
                <a:gd name="T34" fmla="*/ 761099 w 879822"/>
                <a:gd name="T35" fmla="*/ 393700 h 863600"/>
                <a:gd name="T36" fmla="*/ 773784 w 879822"/>
                <a:gd name="T37" fmla="*/ 457200 h 863600"/>
                <a:gd name="T38" fmla="*/ 786469 w 879822"/>
                <a:gd name="T39" fmla="*/ 520700 h 863600"/>
                <a:gd name="T40" fmla="*/ 837209 w 879822"/>
                <a:gd name="T41" fmla="*/ 635000 h 863600"/>
                <a:gd name="T42" fmla="*/ 87526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29" name="TextBox 14"/>
            <p:cNvSpPr txBox="1">
              <a:spLocks noChangeArrowheads="1"/>
            </p:cNvSpPr>
            <p:nvPr/>
          </p:nvSpPr>
          <p:spPr bwMode="auto">
            <a:xfrm>
              <a:off x="2362200" y="37465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30" name="TextBox 15"/>
            <p:cNvSpPr txBox="1">
              <a:spLocks noChangeArrowheads="1"/>
            </p:cNvSpPr>
            <p:nvPr/>
          </p:nvSpPr>
          <p:spPr bwMode="auto">
            <a:xfrm>
              <a:off x="762000" y="43561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H*</a:t>
              </a:r>
            </a:p>
          </p:txBody>
        </p:sp>
        <p:sp>
          <p:nvSpPr>
            <p:cNvPr id="17431" name="TextBox 16"/>
            <p:cNvSpPr txBox="1">
              <a:spLocks noChangeArrowheads="1"/>
            </p:cNvSpPr>
            <p:nvPr/>
          </p:nvSpPr>
          <p:spPr bwMode="auto">
            <a:xfrm>
              <a:off x="25908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L+H*</a:t>
              </a:r>
            </a:p>
          </p:txBody>
        </p:sp>
        <p:cxnSp>
          <p:nvCxnSpPr>
            <p:cNvPr id="17432" name="Straight Connector 29"/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3" name="Straight Connector 30"/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4" name="Straight Arrow Connector 32"/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35" name="Freeform 33"/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397218 h 863600"/>
                <a:gd name="T2" fmla="*/ 17157 w 879822"/>
                <a:gd name="T3" fmla="*/ 391377 h 863600"/>
                <a:gd name="T4" fmla="*/ 29167 w 879822"/>
                <a:gd name="T5" fmla="*/ 344645 h 863600"/>
                <a:gd name="T6" fmla="*/ 32598 w 879822"/>
                <a:gd name="T7" fmla="*/ 327121 h 863600"/>
                <a:gd name="T8" fmla="*/ 36029 w 879822"/>
                <a:gd name="T9" fmla="*/ 309597 h 863600"/>
                <a:gd name="T10" fmla="*/ 41177 w 879822"/>
                <a:gd name="T11" fmla="*/ 292072 h 863600"/>
                <a:gd name="T12" fmla="*/ 44608 w 879822"/>
                <a:gd name="T13" fmla="*/ 257024 h 863600"/>
                <a:gd name="T14" fmla="*/ 46324 w 879822"/>
                <a:gd name="T15" fmla="*/ 239499 h 863600"/>
                <a:gd name="T16" fmla="*/ 54902 w 879822"/>
                <a:gd name="T17" fmla="*/ 186926 h 863600"/>
                <a:gd name="T18" fmla="*/ 58333 w 879822"/>
                <a:gd name="T19" fmla="*/ 140195 h 863600"/>
                <a:gd name="T20" fmla="*/ 61764 w 879822"/>
                <a:gd name="T21" fmla="*/ 81780 h 863600"/>
                <a:gd name="T22" fmla="*/ 65196 w 879822"/>
                <a:gd name="T23" fmla="*/ 64256 h 863600"/>
                <a:gd name="T24" fmla="*/ 68627 w 879822"/>
                <a:gd name="T25" fmla="*/ 29207 h 863600"/>
                <a:gd name="T26" fmla="*/ 70343 w 879822"/>
                <a:gd name="T27" fmla="*/ 11683 h 863600"/>
                <a:gd name="T28" fmla="*/ 80637 w 879822"/>
                <a:gd name="T29" fmla="*/ 0 h 863600"/>
                <a:gd name="T30" fmla="*/ 94362 w 879822"/>
                <a:gd name="T31" fmla="*/ 17524 h 863600"/>
                <a:gd name="T32" fmla="*/ 97794 w 879822"/>
                <a:gd name="T33" fmla="*/ 81780 h 863600"/>
                <a:gd name="T34" fmla="*/ 102941 w 879822"/>
                <a:gd name="T35" fmla="*/ 181085 h 863600"/>
                <a:gd name="T36" fmla="*/ 104657 w 879822"/>
                <a:gd name="T37" fmla="*/ 210292 h 863600"/>
                <a:gd name="T38" fmla="*/ 106372 w 879822"/>
                <a:gd name="T39" fmla="*/ 239499 h 863600"/>
                <a:gd name="T40" fmla="*/ 113235 w 879822"/>
                <a:gd name="T41" fmla="*/ 292072 h 863600"/>
                <a:gd name="T42" fmla="*/ 118382 w 879822"/>
                <a:gd name="T43" fmla="*/ 3095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36" name="TextBox 21"/>
            <p:cNvSpPr txBox="1">
              <a:spLocks noChangeArrowheads="1"/>
            </p:cNvSpPr>
            <p:nvPr/>
          </p:nvSpPr>
          <p:spPr bwMode="auto">
            <a:xfrm>
              <a:off x="4343400" y="37465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37" name="TextBox 22"/>
            <p:cNvSpPr txBox="1">
              <a:spLocks noChangeArrowheads="1"/>
            </p:cNvSpPr>
            <p:nvPr/>
          </p:nvSpPr>
          <p:spPr bwMode="auto">
            <a:xfrm>
              <a:off x="48768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L*+H</a:t>
              </a:r>
            </a:p>
          </p:txBody>
        </p:sp>
        <p:cxnSp>
          <p:nvCxnSpPr>
            <p:cNvPr id="17438" name="Straight Connector 36"/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9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40" name="Freeform 39"/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27 w 164138"/>
                <a:gd name="T1" fmla="*/ 0 h 129677"/>
                <a:gd name="T2" fmla="*/ 30437 w 164138"/>
                <a:gd name="T3" fmla="*/ 25694 h 129677"/>
                <a:gd name="T4" fmla="*/ 42992 w 164138"/>
                <a:gd name="T5" fmla="*/ 44964 h 129677"/>
                <a:gd name="T6" fmla="*/ 80658 w 164138"/>
                <a:gd name="T7" fmla="*/ 77082 h 129677"/>
                <a:gd name="T8" fmla="*/ 99491 w 164138"/>
                <a:gd name="T9" fmla="*/ 115622 h 129677"/>
                <a:gd name="T10" fmla="*/ 162267 w 164138"/>
                <a:gd name="T11" fmla="*/ 128469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cxnSp>
          <p:nvCxnSpPr>
            <p:cNvPr id="17441" name="Straight Arrow Connector 43"/>
            <p:cNvCxnSpPr>
              <a:cxnSpLocks noChangeShapeType="1"/>
              <a:endCxn id="17435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42" name="Freeform 44"/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6064 h 743682"/>
                <a:gd name="T2" fmla="*/ 152400 w 965200"/>
                <a:gd name="T3" fmla="*/ 330 h 743682"/>
                <a:gd name="T4" fmla="*/ 273050 w 965200"/>
                <a:gd name="T5" fmla="*/ 6064 h 743682"/>
                <a:gd name="T6" fmla="*/ 425450 w 965200"/>
                <a:gd name="T7" fmla="*/ 8932 h 743682"/>
                <a:gd name="T8" fmla="*/ 444500 w 965200"/>
                <a:gd name="T9" fmla="*/ 11798 h 743682"/>
                <a:gd name="T10" fmla="*/ 482600 w 965200"/>
                <a:gd name="T11" fmla="*/ 23265 h 743682"/>
                <a:gd name="T12" fmla="*/ 501650 w 965200"/>
                <a:gd name="T13" fmla="*/ 31866 h 743682"/>
                <a:gd name="T14" fmla="*/ 514350 w 965200"/>
                <a:gd name="T15" fmla="*/ 43333 h 743682"/>
                <a:gd name="T16" fmla="*/ 527050 w 965200"/>
                <a:gd name="T17" fmla="*/ 51934 h 743682"/>
                <a:gd name="T18" fmla="*/ 533400 w 965200"/>
                <a:gd name="T19" fmla="*/ 63402 h 743682"/>
                <a:gd name="T20" fmla="*/ 552450 w 965200"/>
                <a:gd name="T21" fmla="*/ 83470 h 743682"/>
                <a:gd name="T22" fmla="*/ 571500 w 965200"/>
                <a:gd name="T23" fmla="*/ 137939 h 743682"/>
                <a:gd name="T24" fmla="*/ 577850 w 965200"/>
                <a:gd name="T25" fmla="*/ 155140 h 743682"/>
                <a:gd name="T26" fmla="*/ 584200 w 965200"/>
                <a:gd name="T27" fmla="*/ 180942 h 743682"/>
                <a:gd name="T28" fmla="*/ 590550 w 965200"/>
                <a:gd name="T29" fmla="*/ 226812 h 743682"/>
                <a:gd name="T30" fmla="*/ 603250 w 965200"/>
                <a:gd name="T31" fmla="*/ 244012 h 743682"/>
                <a:gd name="T32" fmla="*/ 609600 w 965200"/>
                <a:gd name="T33" fmla="*/ 255479 h 743682"/>
                <a:gd name="T34" fmla="*/ 622300 w 965200"/>
                <a:gd name="T35" fmla="*/ 266947 h 743682"/>
                <a:gd name="T36" fmla="*/ 635000 w 965200"/>
                <a:gd name="T37" fmla="*/ 292749 h 743682"/>
                <a:gd name="T38" fmla="*/ 647700 w 965200"/>
                <a:gd name="T39" fmla="*/ 309949 h 743682"/>
                <a:gd name="T40" fmla="*/ 666750 w 965200"/>
                <a:gd name="T41" fmla="*/ 318551 h 743682"/>
                <a:gd name="T42" fmla="*/ 679450 w 965200"/>
                <a:gd name="T43" fmla="*/ 330018 h 743682"/>
                <a:gd name="T44" fmla="*/ 723900 w 965200"/>
                <a:gd name="T45" fmla="*/ 335751 h 743682"/>
                <a:gd name="T46" fmla="*/ 889000 w 965200"/>
                <a:gd name="T47" fmla="*/ 332885 h 743682"/>
                <a:gd name="T48" fmla="*/ 939800 w 965200"/>
                <a:gd name="T49" fmla="*/ 327152 h 743682"/>
                <a:gd name="T50" fmla="*/ 965200 w 965200"/>
                <a:gd name="T51" fmla="*/ 324284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43" name="TextBox 28"/>
            <p:cNvSpPr txBox="1">
              <a:spLocks noChangeArrowheads="1"/>
            </p:cNvSpPr>
            <p:nvPr/>
          </p:nvSpPr>
          <p:spPr bwMode="auto">
            <a:xfrm>
              <a:off x="67056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H+L*</a:t>
              </a:r>
            </a:p>
          </p:txBody>
        </p:sp>
        <p:cxnSp>
          <p:nvCxnSpPr>
            <p:cNvPr id="17444" name="Straight Connector 46"/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45" name="Straight Arrow Connector 48"/>
            <p:cNvCxnSpPr>
              <a:cxnSpLocks noChangeShapeType="1"/>
              <a:endCxn id="17442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46" name="Straight Arrow Connector 50"/>
            <p:cNvCxnSpPr>
              <a:cxnSpLocks noChangeShapeType="1"/>
              <a:endCxn id="17442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419" name="TextBox 32"/>
          <p:cNvSpPr txBox="1">
            <a:spLocks noChangeArrowheads="1"/>
          </p:cNvSpPr>
          <p:nvPr/>
        </p:nvSpPr>
        <p:spPr bwMode="auto">
          <a:xfrm>
            <a:off x="457200" y="1600200"/>
            <a:ext cx="563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Assoziation und Beziehung zur f0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33400" y="1981200"/>
            <a:ext cx="7772400" cy="1592263"/>
            <a:chOff x="533400" y="1981200"/>
            <a:chExt cx="7772400" cy="1592997"/>
          </a:xfrm>
        </p:grpSpPr>
        <p:sp>
          <p:nvSpPr>
            <p:cNvPr id="17421" name="TextBox 34"/>
            <p:cNvSpPr txBox="1">
              <a:spLocks noChangeArrowheads="1"/>
            </p:cNvSpPr>
            <p:nvPr/>
          </p:nvSpPr>
          <p:spPr bwMode="auto">
            <a:xfrm>
              <a:off x="990600" y="1981200"/>
              <a:ext cx="7162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Der gesternte Ton (starred tone) wird </a:t>
              </a:r>
              <a:r>
                <a:rPr lang="de-DE" b="1">
                  <a:latin typeface="Calibri" charset="0"/>
                  <a:cs typeface="Calibri" charset="0"/>
                </a:rPr>
                <a:t>mit der primär betonten Silbe des akzentuierten Wortes assoziiert</a:t>
              </a:r>
              <a:r>
                <a:rPr lang="de-DE">
                  <a:latin typeface="Calibri" charset="0"/>
                  <a:cs typeface="Calibri" charset="0"/>
                </a:rPr>
                <a:t>. </a:t>
              </a:r>
            </a:p>
          </p:txBody>
        </p:sp>
        <p:sp>
          <p:nvSpPr>
            <p:cNvPr id="17422" name="TextBox 35"/>
            <p:cNvSpPr txBox="1">
              <a:spLocks noChangeArrowheads="1"/>
            </p:cNvSpPr>
            <p:nvPr/>
          </p:nvSpPr>
          <p:spPr bwMode="auto">
            <a:xfrm>
              <a:off x="914400" y="2743200"/>
              <a:ext cx="7391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Trailing/Leading Töne beeinflussen die f0-Kontur nach (trailing) oder vor (leading) dem gesternten Ton.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533400" y="2133670"/>
              <a:ext cx="152400" cy="15247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8" name="Oval 37"/>
            <p:cNvSpPr/>
            <p:nvPr/>
          </p:nvSpPr>
          <p:spPr>
            <a:xfrm>
              <a:off x="533400" y="2819786"/>
              <a:ext cx="152400" cy="15247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352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chemeClr val="accent1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590800" y="6858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609600" y="6858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pic>
        <p:nvPicPr>
          <p:cNvPr id="18438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3000"/>
            <a:ext cx="351631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/>
          <p:cNvSpPr txBox="1">
            <a:spLocks noChangeArrowheads="1"/>
          </p:cNvSpPr>
          <p:nvPr/>
        </p:nvSpPr>
        <p:spPr bwMode="auto">
          <a:xfrm>
            <a:off x="4876800" y="304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0" name="Text Box 6"/>
          <p:cNvSpPr txBox="1">
            <a:spLocks noChangeArrowheads="1"/>
          </p:cNvSpPr>
          <p:nvPr/>
        </p:nvSpPr>
        <p:spPr bwMode="auto">
          <a:xfrm>
            <a:off x="7010400" y="762000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L+H*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5257800" y="7620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pic>
        <p:nvPicPr>
          <p:cNvPr id="18442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34909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4"/>
          <p:cNvSpPr txBox="1">
            <a:spLocks noChangeArrowheads="1"/>
          </p:cNvSpPr>
          <p:nvPr/>
        </p:nvSpPr>
        <p:spPr bwMode="auto">
          <a:xfrm>
            <a:off x="152400" y="3352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4" name="Text Box 6"/>
          <p:cNvSpPr txBox="1">
            <a:spLocks noChangeArrowheads="1"/>
          </p:cNvSpPr>
          <p:nvPr/>
        </p:nvSpPr>
        <p:spPr bwMode="auto">
          <a:xfrm>
            <a:off x="1835696" y="3657600"/>
            <a:ext cx="128850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  <a:cs typeface="Times New Roman" charset="0"/>
              </a:rPr>
              <a:t>  H+L*</a:t>
            </a:r>
            <a:endParaRPr lang="de-DE" dirty="0">
              <a:latin typeface="Calibri" charset="0"/>
              <a:cs typeface="Times New Roman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563688" y="1790700"/>
            <a:ext cx="1751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2096294" y="1789906"/>
            <a:ext cx="1752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6326188" y="1905000"/>
            <a:ext cx="16748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58794" y="1904206"/>
            <a:ext cx="1676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410494" y="4837906"/>
            <a:ext cx="1600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943894" y="4837906"/>
            <a:ext cx="1601788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5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14800"/>
            <a:ext cx="35179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2" name="Text Box 4"/>
          <p:cNvSpPr txBox="1">
            <a:spLocks noChangeArrowheads="1"/>
          </p:cNvSpPr>
          <p:nvPr/>
        </p:nvSpPr>
        <p:spPr bwMode="auto">
          <a:xfrm>
            <a:off x="4876800" y="3352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53" name="Text Box 6"/>
          <p:cNvSpPr txBox="1">
            <a:spLocks noChangeArrowheads="1"/>
          </p:cNvSpPr>
          <p:nvPr/>
        </p:nvSpPr>
        <p:spPr bwMode="auto">
          <a:xfrm>
            <a:off x="7315200" y="36576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L*+H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54" name="Text Box 8"/>
          <p:cNvSpPr txBox="1">
            <a:spLocks noChangeArrowheads="1"/>
          </p:cNvSpPr>
          <p:nvPr/>
        </p:nvSpPr>
        <p:spPr bwMode="auto">
          <a:xfrm>
            <a:off x="5334000" y="36576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6553201" y="4876800"/>
            <a:ext cx="15240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7011988" y="4875212"/>
            <a:ext cx="15240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E49DB1B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38AC5973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CBB715F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6A86960F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86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5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6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174</Words>
  <Application>Microsoft Macintosh PowerPoint</Application>
  <PresentationFormat>On-screen Show (4:3)</PresentationFormat>
  <Paragraphs>33</Paragraphs>
  <Slides>3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Jonathan Harrington</dc:creator>
  <cp:keywords/>
  <dc:description/>
  <cp:lastModifiedBy>Microsoft Office User</cp:lastModifiedBy>
  <cp:revision>226</cp:revision>
  <cp:lastPrinted>2003-01-08T08:51:11Z</cp:lastPrinted>
  <dcterms:created xsi:type="dcterms:W3CDTF">2013-11-13T06:21:15Z</dcterms:created>
  <dcterms:modified xsi:type="dcterms:W3CDTF">2021-11-17T16:45:13Z</dcterms:modified>
  <cp:category/>
</cp:coreProperties>
</file>