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281"/>
  </p:normalViewPr>
  <p:slideViewPr>
    <p:cSldViewPr snapToGrid="0">
      <p:cViewPr varScale="1">
        <p:scale>
          <a:sx n="90" d="100"/>
          <a:sy n="90" d="100"/>
        </p:scale>
        <p:origin x="232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5325C26-30D3-741A-BA52-BC8677C3A605}"/>
              </a:ext>
            </a:extLst>
          </p:cNvPr>
          <p:cNvCxnSpPr>
            <a:cxnSpLocks/>
          </p:cNvCxnSpPr>
          <p:nvPr/>
        </p:nvCxnSpPr>
        <p:spPr>
          <a:xfrm flipV="1">
            <a:off x="2123090" y="872359"/>
            <a:ext cx="0" cy="24173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4AEAB9E-3FA0-4B1E-E1A3-3C7468FFE841}"/>
              </a:ext>
            </a:extLst>
          </p:cNvPr>
          <p:cNvCxnSpPr>
            <a:cxnSpLocks/>
          </p:cNvCxnSpPr>
          <p:nvPr/>
        </p:nvCxnSpPr>
        <p:spPr>
          <a:xfrm flipV="1">
            <a:off x="2123090" y="3261251"/>
            <a:ext cx="9091448" cy="232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DE0CB66-1A4B-C7FF-CC70-ECBEEA5EAC42}"/>
              </a:ext>
            </a:extLst>
          </p:cNvPr>
          <p:cNvSpPr txBox="1"/>
          <p:nvPr/>
        </p:nvSpPr>
        <p:spPr>
          <a:xfrm>
            <a:off x="1746064" y="1219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f0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333D3A-D185-E768-B294-9D26FF59DFC6}"/>
              </a:ext>
            </a:extLst>
          </p:cNvPr>
          <p:cNvSpPr txBox="1"/>
          <p:nvPr/>
        </p:nvSpPr>
        <p:spPr>
          <a:xfrm>
            <a:off x="6272038" y="3399358"/>
            <a:ext cx="793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Dauer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C53B7A5-AC3E-A5E2-DF9A-55180D6944E2}"/>
              </a:ext>
            </a:extLst>
          </p:cNvPr>
          <p:cNvCxnSpPr/>
          <p:nvPr/>
        </p:nvCxnSpPr>
        <p:spPr>
          <a:xfrm flipV="1">
            <a:off x="2837793" y="2984938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DC8024A-83D1-744D-7CA0-27C019C2AD01}"/>
              </a:ext>
            </a:extLst>
          </p:cNvPr>
          <p:cNvCxnSpPr/>
          <p:nvPr/>
        </p:nvCxnSpPr>
        <p:spPr>
          <a:xfrm flipV="1">
            <a:off x="3084786" y="2984936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A90180C-FFE6-0D79-1252-5BE84813DA87}"/>
              </a:ext>
            </a:extLst>
          </p:cNvPr>
          <p:cNvCxnSpPr/>
          <p:nvPr/>
        </p:nvCxnSpPr>
        <p:spPr>
          <a:xfrm flipV="1">
            <a:off x="3447394" y="2984935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3E2B185-C91C-EE0A-62BC-03950315C296}"/>
              </a:ext>
            </a:extLst>
          </p:cNvPr>
          <p:cNvCxnSpPr/>
          <p:nvPr/>
        </p:nvCxnSpPr>
        <p:spPr>
          <a:xfrm flipV="1">
            <a:off x="3788979" y="2984934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BC902CC-BEE7-9F01-B7CB-8D6979B53399}"/>
              </a:ext>
            </a:extLst>
          </p:cNvPr>
          <p:cNvCxnSpPr/>
          <p:nvPr/>
        </p:nvCxnSpPr>
        <p:spPr>
          <a:xfrm flipV="1">
            <a:off x="5002924" y="2995440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614581A-007E-C7F5-7DE0-117A22AC8B12}"/>
              </a:ext>
            </a:extLst>
          </p:cNvPr>
          <p:cNvCxnSpPr/>
          <p:nvPr/>
        </p:nvCxnSpPr>
        <p:spPr>
          <a:xfrm flipV="1">
            <a:off x="5559973" y="2961706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6B6247A-1F60-7A72-C2F4-D4E755F0F5C8}"/>
              </a:ext>
            </a:extLst>
          </p:cNvPr>
          <p:cNvSpPr txBox="1"/>
          <p:nvPr/>
        </p:nvSpPr>
        <p:spPr>
          <a:xfrm>
            <a:off x="2790410" y="296170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41C67B-16B3-7863-239C-052839923378}"/>
              </a:ext>
            </a:extLst>
          </p:cNvPr>
          <p:cNvSpPr txBox="1"/>
          <p:nvPr/>
        </p:nvSpPr>
        <p:spPr>
          <a:xfrm>
            <a:off x="3156622" y="2961706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7D8F0D-1148-1A96-98EA-933BE1207633}"/>
              </a:ext>
            </a:extLst>
          </p:cNvPr>
          <p:cNvSpPr txBox="1"/>
          <p:nvPr/>
        </p:nvSpPr>
        <p:spPr>
          <a:xfrm>
            <a:off x="3505198" y="2961706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225AB7-E3B0-69A2-7F86-5F6C8FD5D97C}"/>
              </a:ext>
            </a:extLst>
          </p:cNvPr>
          <p:cNvSpPr txBox="1"/>
          <p:nvPr/>
        </p:nvSpPr>
        <p:spPr>
          <a:xfrm>
            <a:off x="4246179" y="2961706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ɪ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A0DF23-F6C3-C0F5-0911-6EF956CEA7E7}"/>
              </a:ext>
            </a:extLst>
          </p:cNvPr>
          <p:cNvSpPr txBox="1"/>
          <p:nvPr/>
        </p:nvSpPr>
        <p:spPr>
          <a:xfrm>
            <a:off x="5223642" y="2961706"/>
            <a:ext cx="31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D8FCFF8-4F9A-F49B-1E10-60E77AA35478}"/>
              </a:ext>
            </a:extLst>
          </p:cNvPr>
          <p:cNvCxnSpPr/>
          <p:nvPr/>
        </p:nvCxnSpPr>
        <p:spPr>
          <a:xfrm flipV="1">
            <a:off x="7696330" y="2975161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32F277B-65C4-0EB0-8462-E6BECDB9AC87}"/>
              </a:ext>
            </a:extLst>
          </p:cNvPr>
          <p:cNvCxnSpPr/>
          <p:nvPr/>
        </p:nvCxnSpPr>
        <p:spPr>
          <a:xfrm flipV="1">
            <a:off x="7943323" y="2975159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68A7B49-989D-3D89-67C5-C345909D6457}"/>
              </a:ext>
            </a:extLst>
          </p:cNvPr>
          <p:cNvCxnSpPr/>
          <p:nvPr/>
        </p:nvCxnSpPr>
        <p:spPr>
          <a:xfrm flipV="1">
            <a:off x="8305931" y="2975158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CEAC910-E8FD-83D7-FB5B-3EA8AB3D511A}"/>
              </a:ext>
            </a:extLst>
          </p:cNvPr>
          <p:cNvCxnSpPr/>
          <p:nvPr/>
        </p:nvCxnSpPr>
        <p:spPr>
          <a:xfrm flipV="1">
            <a:off x="8647516" y="2975157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166CF6E-0B2E-46BE-A146-BB3263851EB7}"/>
              </a:ext>
            </a:extLst>
          </p:cNvPr>
          <p:cNvCxnSpPr/>
          <p:nvPr/>
        </p:nvCxnSpPr>
        <p:spPr>
          <a:xfrm flipV="1">
            <a:off x="9861461" y="2985663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3164436-AF7C-D2B2-3DE0-7E684A9B2148}"/>
              </a:ext>
            </a:extLst>
          </p:cNvPr>
          <p:cNvCxnSpPr/>
          <p:nvPr/>
        </p:nvCxnSpPr>
        <p:spPr>
          <a:xfrm flipV="1">
            <a:off x="10418510" y="2951929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63AB61A0-76C1-BD1F-EF01-3448CD95588F}"/>
              </a:ext>
            </a:extLst>
          </p:cNvPr>
          <p:cNvSpPr txBox="1"/>
          <p:nvPr/>
        </p:nvSpPr>
        <p:spPr>
          <a:xfrm>
            <a:off x="7648947" y="295192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8901972-F1F7-3421-0B3E-E78BF4017771}"/>
              </a:ext>
            </a:extLst>
          </p:cNvPr>
          <p:cNvSpPr txBox="1"/>
          <p:nvPr/>
        </p:nvSpPr>
        <p:spPr>
          <a:xfrm>
            <a:off x="8015159" y="2951929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p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9B3E07B-FA30-49ED-E1C7-E9E082BE6B4B}"/>
              </a:ext>
            </a:extLst>
          </p:cNvPr>
          <p:cNvSpPr txBox="1"/>
          <p:nvPr/>
        </p:nvSpPr>
        <p:spPr>
          <a:xfrm>
            <a:off x="8363735" y="2951929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3A562B2-D1D3-0641-4C3F-363BEA91A130}"/>
              </a:ext>
            </a:extLst>
          </p:cNvPr>
          <p:cNvSpPr txBox="1"/>
          <p:nvPr/>
        </p:nvSpPr>
        <p:spPr>
          <a:xfrm>
            <a:off x="9104716" y="2951929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ɪ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DDCD066-DB72-507A-4C6E-357748B31F1B}"/>
              </a:ext>
            </a:extLst>
          </p:cNvPr>
          <p:cNvSpPr txBox="1"/>
          <p:nvPr/>
        </p:nvSpPr>
        <p:spPr>
          <a:xfrm>
            <a:off x="10082179" y="2951929"/>
            <a:ext cx="31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t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1EBCF35-9A49-EED4-4094-B488FE1C0E8A}"/>
              </a:ext>
            </a:extLst>
          </p:cNvPr>
          <p:cNvCxnSpPr>
            <a:cxnSpLocks/>
          </p:cNvCxnSpPr>
          <p:nvPr/>
        </p:nvCxnSpPr>
        <p:spPr>
          <a:xfrm flipV="1">
            <a:off x="6637283" y="857323"/>
            <a:ext cx="0" cy="2417379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B9C5A541-16D2-1811-18BC-40E54FEDB6BF}"/>
              </a:ext>
            </a:extLst>
          </p:cNvPr>
          <p:cNvSpPr txBox="1"/>
          <p:nvPr/>
        </p:nvSpPr>
        <p:spPr>
          <a:xfrm>
            <a:off x="3447394" y="836402"/>
            <a:ext cx="1269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Sprecher A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CB5D06A-FF96-442E-E988-8586B9592A0A}"/>
              </a:ext>
            </a:extLst>
          </p:cNvPr>
          <p:cNvSpPr txBox="1"/>
          <p:nvPr/>
        </p:nvSpPr>
        <p:spPr>
          <a:xfrm>
            <a:off x="8363735" y="849868"/>
            <a:ext cx="1269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Sprecher B</a:t>
            </a:r>
          </a:p>
        </p:txBody>
      </p:sp>
    </p:spTree>
    <p:extLst>
      <p:ext uri="{BB962C8B-B14F-4D97-AF65-F5344CB8AC3E}">
        <p14:creationId xmlns:p14="http://schemas.microsoft.com/office/powerpoint/2010/main" val="418576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787</TotalTime>
  <Words>16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2024-01-20T16:47:35Z</dcterms:created>
  <dcterms:modified xsi:type="dcterms:W3CDTF">2024-01-21T05:54:42Z</dcterms:modified>
</cp:coreProperties>
</file>