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0" r:id="rId3"/>
    <p:sldId id="261" r:id="rId4"/>
    <p:sldId id="256" r:id="rId5"/>
    <p:sldId id="258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281"/>
  </p:normalViewPr>
  <p:slideViewPr>
    <p:cSldViewPr snapToGrid="0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tobi.uni-koeln.de/material_gtobi_uebungen/gtobi_1_hoeren.zip" TargetMode="External"/><Relationship Id="rId2" Type="http://schemas.openxmlformats.org/officeDocument/2006/relationships/hyperlink" Target="http://www.gtobi.uni-koeln.de/material_gtobi_uebungen/gtobi_1_produzieren.pdf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tobi.uni-koeln.de/material_gtobi_uebungen/gtobi_3_hoeren.zip" TargetMode="External"/><Relationship Id="rId2" Type="http://schemas.openxmlformats.org/officeDocument/2006/relationships/hyperlink" Target="http://www.gtobi.uni-koeln.de/material_gtobi_uebungen/gtobi_3_produzieren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tobi.uni-koeln.de/material_gtobi_uebungen/gtobi_3_annotieren.zip" TargetMode="External"/><Relationship Id="rId2" Type="http://schemas.openxmlformats.org/officeDocument/2006/relationships/hyperlink" Target="http://www.gtobi.uni-koeln.de/material_gtobi_uebungen/gtobi_1_annotieren.zip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tobi.uni-koeln.de/material_gtobi_uebungen/gtobi_4_annotieren.zip" TargetMode="External"/><Relationship Id="rId2" Type="http://schemas.openxmlformats.org/officeDocument/2006/relationships/hyperlink" Target="http://www.gtobi.uni-koeln.de/material_gtobi_uebungen/gtobi_2_annotieren.zip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E53964-D135-157F-E870-761EBD015F04}"/>
              </a:ext>
            </a:extLst>
          </p:cNvPr>
          <p:cNvSpPr txBox="1"/>
          <p:nvPr/>
        </p:nvSpPr>
        <p:spPr>
          <a:xfrm>
            <a:off x="4075386" y="122366"/>
            <a:ext cx="2777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Tonakzente</a:t>
            </a:r>
            <a:endParaRPr lang="en-GB" sz="4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CAC3C5-46F5-61C8-8BF3-041D4351172B}"/>
              </a:ext>
            </a:extLst>
          </p:cNvPr>
          <p:cNvSpPr txBox="1"/>
          <p:nvPr/>
        </p:nvSpPr>
        <p:spPr>
          <a:xfrm>
            <a:off x="1179786" y="1032301"/>
            <a:ext cx="1905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800" dirty="0">
                <a:solidFill>
                  <a:srgbClr val="0000FF"/>
                </a:solidFill>
                <a:cs typeface="Calibri"/>
              </a:rPr>
              <a:t>Monotonal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3C148A-5F80-67C9-7D57-F1E17237501F}"/>
              </a:ext>
            </a:extLst>
          </p:cNvPr>
          <p:cNvSpPr txBox="1"/>
          <p:nvPr/>
        </p:nvSpPr>
        <p:spPr>
          <a:xfrm>
            <a:off x="7138565" y="993424"/>
            <a:ext cx="2491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dirty="0" err="1">
                <a:solidFill>
                  <a:srgbClr val="0000FF"/>
                </a:solidFill>
                <a:cs typeface="Calibri"/>
              </a:rPr>
              <a:t>Bitonal</a:t>
            </a:r>
            <a:endParaRPr lang="de-DE" sz="3200" dirty="0">
              <a:solidFill>
                <a:srgbClr val="0000FF"/>
              </a:solidFill>
              <a:cs typeface="Calibr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76FC34-8E85-6F2D-02BC-7129DC605DB9}"/>
              </a:ext>
            </a:extLst>
          </p:cNvPr>
          <p:cNvSpPr txBox="1"/>
          <p:nvPr/>
        </p:nvSpPr>
        <p:spPr>
          <a:xfrm>
            <a:off x="1179786" y="1413301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dirty="0">
                <a:solidFill>
                  <a:srgbClr val="000000"/>
                </a:solidFill>
                <a:cs typeface="Calibri"/>
              </a:rPr>
              <a:t>L*, H*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B6316B7-6B8B-8DF9-E25D-5BA7B11AACF5}"/>
              </a:ext>
            </a:extLst>
          </p:cNvPr>
          <p:cNvSpPr txBox="1"/>
          <p:nvPr/>
        </p:nvSpPr>
        <p:spPr>
          <a:xfrm>
            <a:off x="7199586" y="1413302"/>
            <a:ext cx="2491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dirty="0">
                <a:solidFill>
                  <a:srgbClr val="000000"/>
                </a:solidFill>
                <a:cs typeface="Calibri"/>
              </a:rPr>
              <a:t>L*+H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19C7AD6-41B7-0C2F-F1E4-A6E5A75623B3}"/>
              </a:ext>
            </a:extLst>
          </p:cNvPr>
          <p:cNvSpPr txBox="1"/>
          <p:nvPr/>
        </p:nvSpPr>
        <p:spPr>
          <a:xfrm>
            <a:off x="7238615" y="1809382"/>
            <a:ext cx="2798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dirty="0">
                <a:solidFill>
                  <a:srgbClr val="000000"/>
                </a:solidFill>
                <a:cs typeface="Calibri"/>
              </a:rPr>
              <a:t>L+H*, H+L*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BE580E6-D81C-BD8F-D85F-AAF575319EC6}"/>
              </a:ext>
            </a:extLst>
          </p:cNvPr>
          <p:cNvGrpSpPr/>
          <p:nvPr/>
        </p:nvGrpSpPr>
        <p:grpSpPr>
          <a:xfrm>
            <a:off x="1614066" y="2924163"/>
            <a:ext cx="8151812" cy="1943100"/>
            <a:chOff x="304800" y="3733800"/>
            <a:chExt cx="8151812" cy="194310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EBF1500-3BDF-D835-4A71-27AC142D215E}"/>
                </a:ext>
              </a:extLst>
            </p:cNvPr>
            <p:cNvSpPr txBox="1"/>
            <p:nvPr/>
          </p:nvSpPr>
          <p:spPr>
            <a:xfrm>
              <a:off x="304800" y="3733800"/>
              <a:ext cx="21336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/>
                </a:rPr>
                <a:t>Ramona L-%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3A89CAB-4ED4-D119-6470-62EA3EA5D1DE}"/>
                </a:ext>
              </a:extLst>
            </p:cNvPr>
            <p:cNvSpPr txBox="1"/>
            <p:nvPr/>
          </p:nvSpPr>
          <p:spPr>
            <a:xfrm>
              <a:off x="6477000" y="3746500"/>
              <a:ext cx="197961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/>
                </a:rPr>
                <a:t>Ramona L-%</a:t>
              </a:r>
            </a:p>
          </p:txBody>
        </p:sp>
        <p:sp>
          <p:nvSpPr>
            <p:cNvPr id="52" name="Freeform 22">
              <a:extLst>
                <a:ext uri="{FF2B5EF4-FFF2-40B4-BE49-F238E27FC236}">
                  <a16:creationId xmlns:a16="http://schemas.microsoft.com/office/drawing/2014/main" id="{A2254EF7-B667-1A35-0C03-C92F2FA36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4813300"/>
              <a:ext cx="825500" cy="635000"/>
            </a:xfrm>
            <a:custGeom>
              <a:avLst/>
              <a:gdLst>
                <a:gd name="T0" fmla="*/ 0 w 825500"/>
                <a:gd name="T1" fmla="*/ 355600 h 635000"/>
                <a:gd name="T2" fmla="*/ 50800 w 825500"/>
                <a:gd name="T3" fmla="*/ 342900 h 635000"/>
                <a:gd name="T4" fmla="*/ 101600 w 825500"/>
                <a:gd name="T5" fmla="*/ 317500 h 635000"/>
                <a:gd name="T6" fmla="*/ 165100 w 825500"/>
                <a:gd name="T7" fmla="*/ 304800 h 635000"/>
                <a:gd name="T8" fmla="*/ 279400 w 825500"/>
                <a:gd name="T9" fmla="*/ 241300 h 635000"/>
                <a:gd name="T10" fmla="*/ 317500 w 825500"/>
                <a:gd name="T11" fmla="*/ 203200 h 635000"/>
                <a:gd name="T12" fmla="*/ 355600 w 825500"/>
                <a:gd name="T13" fmla="*/ 177800 h 635000"/>
                <a:gd name="T14" fmla="*/ 419100 w 825500"/>
                <a:gd name="T15" fmla="*/ 114300 h 635000"/>
                <a:gd name="T16" fmla="*/ 457200 w 825500"/>
                <a:gd name="T17" fmla="*/ 38100 h 635000"/>
                <a:gd name="T18" fmla="*/ 546100 w 825500"/>
                <a:gd name="T19" fmla="*/ 0 h 635000"/>
                <a:gd name="T20" fmla="*/ 647700 w 825500"/>
                <a:gd name="T21" fmla="*/ 38100 h 635000"/>
                <a:gd name="T22" fmla="*/ 673100 w 825500"/>
                <a:gd name="T23" fmla="*/ 114300 h 635000"/>
                <a:gd name="T24" fmla="*/ 698500 w 825500"/>
                <a:gd name="T25" fmla="*/ 203200 h 635000"/>
                <a:gd name="T26" fmla="*/ 711200 w 825500"/>
                <a:gd name="T27" fmla="*/ 241300 h 635000"/>
                <a:gd name="T28" fmla="*/ 723900 w 825500"/>
                <a:gd name="T29" fmla="*/ 292100 h 635000"/>
                <a:gd name="T30" fmla="*/ 749300 w 825500"/>
                <a:gd name="T31" fmla="*/ 368300 h 635000"/>
                <a:gd name="T32" fmla="*/ 762000 w 825500"/>
                <a:gd name="T33" fmla="*/ 406400 h 635000"/>
                <a:gd name="T34" fmla="*/ 787400 w 825500"/>
                <a:gd name="T35" fmla="*/ 520700 h 635000"/>
                <a:gd name="T36" fmla="*/ 812800 w 825500"/>
                <a:gd name="T37" fmla="*/ 596900 h 635000"/>
                <a:gd name="T38" fmla="*/ 825500 w 825500"/>
                <a:gd name="T39" fmla="*/ 635000 h 635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25500"/>
                <a:gd name="T61" fmla="*/ 0 h 635000"/>
                <a:gd name="T62" fmla="*/ 825500 w 825500"/>
                <a:gd name="T63" fmla="*/ 635000 h 6350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25500" h="635000">
                  <a:moveTo>
                    <a:pt x="0" y="355600"/>
                  </a:moveTo>
                  <a:cubicBezTo>
                    <a:pt x="16933" y="351367"/>
                    <a:pt x="34457" y="349029"/>
                    <a:pt x="50800" y="342900"/>
                  </a:cubicBezTo>
                  <a:cubicBezTo>
                    <a:pt x="68527" y="336253"/>
                    <a:pt x="83639" y="323487"/>
                    <a:pt x="101600" y="317500"/>
                  </a:cubicBezTo>
                  <a:cubicBezTo>
                    <a:pt x="122078" y="310674"/>
                    <a:pt x="143933" y="309033"/>
                    <a:pt x="165100" y="304800"/>
                  </a:cubicBezTo>
                  <a:cubicBezTo>
                    <a:pt x="252439" y="246574"/>
                    <a:pt x="212340" y="263653"/>
                    <a:pt x="279400" y="241300"/>
                  </a:cubicBezTo>
                  <a:cubicBezTo>
                    <a:pt x="292100" y="228600"/>
                    <a:pt x="303702" y="214698"/>
                    <a:pt x="317500" y="203200"/>
                  </a:cubicBezTo>
                  <a:cubicBezTo>
                    <a:pt x="329226" y="193429"/>
                    <a:pt x="344807" y="188593"/>
                    <a:pt x="355600" y="177800"/>
                  </a:cubicBezTo>
                  <a:cubicBezTo>
                    <a:pt x="440267" y="93133"/>
                    <a:pt x="317500" y="182033"/>
                    <a:pt x="419100" y="114300"/>
                  </a:cubicBezTo>
                  <a:cubicBezTo>
                    <a:pt x="427768" y="88295"/>
                    <a:pt x="434474" y="57038"/>
                    <a:pt x="457200" y="38100"/>
                  </a:cubicBezTo>
                  <a:cubicBezTo>
                    <a:pt x="478125" y="20663"/>
                    <a:pt x="519631" y="8823"/>
                    <a:pt x="546100" y="0"/>
                  </a:cubicBezTo>
                  <a:cubicBezTo>
                    <a:pt x="571713" y="5123"/>
                    <a:pt x="629013" y="8201"/>
                    <a:pt x="647700" y="38100"/>
                  </a:cubicBezTo>
                  <a:cubicBezTo>
                    <a:pt x="661890" y="60804"/>
                    <a:pt x="664633" y="88900"/>
                    <a:pt x="673100" y="114300"/>
                  </a:cubicBezTo>
                  <a:cubicBezTo>
                    <a:pt x="703550" y="205651"/>
                    <a:pt x="666606" y="91572"/>
                    <a:pt x="698500" y="203200"/>
                  </a:cubicBezTo>
                  <a:cubicBezTo>
                    <a:pt x="702178" y="216072"/>
                    <a:pt x="707522" y="228428"/>
                    <a:pt x="711200" y="241300"/>
                  </a:cubicBezTo>
                  <a:cubicBezTo>
                    <a:pt x="715995" y="258083"/>
                    <a:pt x="718884" y="275382"/>
                    <a:pt x="723900" y="292100"/>
                  </a:cubicBezTo>
                  <a:cubicBezTo>
                    <a:pt x="731593" y="317745"/>
                    <a:pt x="740833" y="342900"/>
                    <a:pt x="749300" y="368300"/>
                  </a:cubicBezTo>
                  <a:cubicBezTo>
                    <a:pt x="753533" y="381000"/>
                    <a:pt x="759375" y="393273"/>
                    <a:pt x="762000" y="406400"/>
                  </a:cubicBezTo>
                  <a:cubicBezTo>
                    <a:pt x="769251" y="442654"/>
                    <a:pt x="776639" y="484829"/>
                    <a:pt x="787400" y="520700"/>
                  </a:cubicBezTo>
                  <a:cubicBezTo>
                    <a:pt x="795093" y="546345"/>
                    <a:pt x="804333" y="571500"/>
                    <a:pt x="812800" y="596900"/>
                  </a:cubicBezTo>
                  <a:lnTo>
                    <a:pt x="825500" y="63500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/>
              </a:endParaRPr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E0D30D63-5393-EF7B-667E-CA289B5C9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4813300"/>
              <a:ext cx="879475" cy="863600"/>
            </a:xfrm>
            <a:custGeom>
              <a:avLst/>
              <a:gdLst>
                <a:gd name="T0" fmla="*/ 0 w 879822"/>
                <a:gd name="T1" fmla="*/ 863600 h 863600"/>
                <a:gd name="T2" fmla="*/ 126950 w 879822"/>
                <a:gd name="T3" fmla="*/ 850900 h 863600"/>
                <a:gd name="T4" fmla="*/ 215815 w 879822"/>
                <a:gd name="T5" fmla="*/ 749300 h 863600"/>
                <a:gd name="T6" fmla="*/ 241205 w 879822"/>
                <a:gd name="T7" fmla="*/ 711200 h 863600"/>
                <a:gd name="T8" fmla="*/ 266595 w 879822"/>
                <a:gd name="T9" fmla="*/ 673100 h 863600"/>
                <a:gd name="T10" fmla="*/ 304680 w 879822"/>
                <a:gd name="T11" fmla="*/ 635000 h 863600"/>
                <a:gd name="T12" fmla="*/ 330070 w 879822"/>
                <a:gd name="T13" fmla="*/ 558800 h 863600"/>
                <a:gd name="T14" fmla="*/ 342765 w 879822"/>
                <a:gd name="T15" fmla="*/ 520700 h 863600"/>
                <a:gd name="T16" fmla="*/ 406240 w 879822"/>
                <a:gd name="T17" fmla="*/ 406400 h 863600"/>
                <a:gd name="T18" fmla="*/ 431630 w 879822"/>
                <a:gd name="T19" fmla="*/ 304800 h 863600"/>
                <a:gd name="T20" fmla="*/ 457020 w 879822"/>
                <a:gd name="T21" fmla="*/ 177800 h 863600"/>
                <a:gd name="T22" fmla="*/ 482410 w 879822"/>
                <a:gd name="T23" fmla="*/ 139700 h 863600"/>
                <a:gd name="T24" fmla="*/ 507800 w 879822"/>
                <a:gd name="T25" fmla="*/ 63500 h 863600"/>
                <a:gd name="T26" fmla="*/ 520495 w 879822"/>
                <a:gd name="T27" fmla="*/ 25400 h 863600"/>
                <a:gd name="T28" fmla="*/ 596665 w 879822"/>
                <a:gd name="T29" fmla="*/ 0 h 863600"/>
                <a:gd name="T30" fmla="*/ 698225 w 879822"/>
                <a:gd name="T31" fmla="*/ 38100 h 863600"/>
                <a:gd name="T32" fmla="*/ 723614 w 879822"/>
                <a:gd name="T33" fmla="*/ 177800 h 863600"/>
                <a:gd name="T34" fmla="*/ 761699 w 879822"/>
                <a:gd name="T35" fmla="*/ 393700 h 863600"/>
                <a:gd name="T36" fmla="*/ 774394 w 879822"/>
                <a:gd name="T37" fmla="*/ 457200 h 863600"/>
                <a:gd name="T38" fmla="*/ 787089 w 879822"/>
                <a:gd name="T39" fmla="*/ 520700 h 863600"/>
                <a:gd name="T40" fmla="*/ 837869 w 879822"/>
                <a:gd name="T41" fmla="*/ 635000 h 863600"/>
                <a:gd name="T42" fmla="*/ 875954 w 879822"/>
                <a:gd name="T43" fmla="*/ 673100 h 8636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79822"/>
                <a:gd name="T67" fmla="*/ 0 h 863600"/>
                <a:gd name="T68" fmla="*/ 879822 w 879822"/>
                <a:gd name="T69" fmla="*/ 863600 h 8636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79822" h="863600">
                  <a:moveTo>
                    <a:pt x="0" y="863600"/>
                  </a:moveTo>
                  <a:cubicBezTo>
                    <a:pt x="42333" y="859367"/>
                    <a:pt x="85545" y="860467"/>
                    <a:pt x="127000" y="850900"/>
                  </a:cubicBezTo>
                  <a:cubicBezTo>
                    <a:pt x="168692" y="841279"/>
                    <a:pt x="200249" y="772776"/>
                    <a:pt x="215900" y="749300"/>
                  </a:cubicBezTo>
                  <a:lnTo>
                    <a:pt x="241300" y="711200"/>
                  </a:lnTo>
                  <a:cubicBezTo>
                    <a:pt x="249767" y="698500"/>
                    <a:pt x="255907" y="683893"/>
                    <a:pt x="266700" y="673100"/>
                  </a:cubicBezTo>
                  <a:lnTo>
                    <a:pt x="304800" y="635000"/>
                  </a:lnTo>
                  <a:lnTo>
                    <a:pt x="330200" y="558800"/>
                  </a:lnTo>
                  <a:cubicBezTo>
                    <a:pt x="334433" y="546100"/>
                    <a:pt x="335474" y="531839"/>
                    <a:pt x="342900" y="520700"/>
                  </a:cubicBezTo>
                  <a:cubicBezTo>
                    <a:pt x="385442" y="456888"/>
                    <a:pt x="390925" y="463143"/>
                    <a:pt x="406400" y="406400"/>
                  </a:cubicBezTo>
                  <a:cubicBezTo>
                    <a:pt x="415585" y="372721"/>
                    <a:pt x="424486" y="338934"/>
                    <a:pt x="431800" y="304800"/>
                  </a:cubicBezTo>
                  <a:cubicBezTo>
                    <a:pt x="436302" y="283790"/>
                    <a:pt x="445756" y="204502"/>
                    <a:pt x="457200" y="177800"/>
                  </a:cubicBezTo>
                  <a:cubicBezTo>
                    <a:pt x="463213" y="163771"/>
                    <a:pt x="476401" y="153648"/>
                    <a:pt x="482600" y="139700"/>
                  </a:cubicBezTo>
                  <a:cubicBezTo>
                    <a:pt x="493474" y="115234"/>
                    <a:pt x="499533" y="88900"/>
                    <a:pt x="508000" y="63500"/>
                  </a:cubicBezTo>
                  <a:cubicBezTo>
                    <a:pt x="512233" y="50800"/>
                    <a:pt x="508000" y="29633"/>
                    <a:pt x="520700" y="25400"/>
                  </a:cubicBezTo>
                  <a:lnTo>
                    <a:pt x="596900" y="0"/>
                  </a:lnTo>
                  <a:cubicBezTo>
                    <a:pt x="619955" y="4611"/>
                    <a:pt x="681622" y="8563"/>
                    <a:pt x="698500" y="38100"/>
                  </a:cubicBezTo>
                  <a:cubicBezTo>
                    <a:pt x="702672" y="45400"/>
                    <a:pt x="723850" y="177472"/>
                    <a:pt x="723900" y="177800"/>
                  </a:cubicBezTo>
                  <a:cubicBezTo>
                    <a:pt x="748974" y="340780"/>
                    <a:pt x="721689" y="192145"/>
                    <a:pt x="762000" y="393700"/>
                  </a:cubicBezTo>
                  <a:lnTo>
                    <a:pt x="774700" y="457200"/>
                  </a:lnTo>
                  <a:cubicBezTo>
                    <a:pt x="778933" y="478367"/>
                    <a:pt x="780574" y="500222"/>
                    <a:pt x="787400" y="520700"/>
                  </a:cubicBezTo>
                  <a:cubicBezTo>
                    <a:pt x="799975" y="558426"/>
                    <a:pt x="808011" y="604811"/>
                    <a:pt x="838200" y="635000"/>
                  </a:cubicBezTo>
                  <a:cubicBezTo>
                    <a:pt x="879822" y="676622"/>
                    <a:pt x="876300" y="641289"/>
                    <a:pt x="876300" y="67310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3748301-53B3-C68E-DBF1-0AB5034AE464}"/>
                </a:ext>
              </a:extLst>
            </p:cNvPr>
            <p:cNvSpPr txBox="1"/>
            <p:nvPr/>
          </p:nvSpPr>
          <p:spPr>
            <a:xfrm>
              <a:off x="2362200" y="3746500"/>
              <a:ext cx="21336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/>
                </a:rPr>
                <a:t>Ramona L-%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D607ADF-F08A-7C28-041E-223E44FA8A6C}"/>
                </a:ext>
              </a:extLst>
            </p:cNvPr>
            <p:cNvSpPr txBox="1"/>
            <p:nvPr/>
          </p:nvSpPr>
          <p:spPr>
            <a:xfrm>
              <a:off x="762000" y="4356100"/>
              <a:ext cx="6096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/>
                </a:rPr>
                <a:t>H*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A6CBD64-3D8A-6A75-86EA-DB2D07283B29}"/>
                </a:ext>
              </a:extLst>
            </p:cNvPr>
            <p:cNvSpPr txBox="1"/>
            <p:nvPr/>
          </p:nvSpPr>
          <p:spPr>
            <a:xfrm>
              <a:off x="2590800" y="4356100"/>
              <a:ext cx="9906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/>
                </a:rPr>
                <a:t>L+H*</a:t>
              </a:r>
            </a:p>
          </p:txBody>
        </p:sp>
        <p:cxnSp>
          <p:nvCxnSpPr>
            <p:cNvPr id="57" name="Straight Connector 29">
              <a:extLst>
                <a:ext uri="{FF2B5EF4-FFF2-40B4-BE49-F238E27FC236}">
                  <a16:creationId xmlns:a16="http://schemas.microsoft.com/office/drawing/2014/main" id="{29BE4618-A831-7CCC-640D-45A2110EC6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38201" y="4279900"/>
              <a:ext cx="304800" cy="3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8" name="Straight Connector 30">
              <a:extLst>
                <a:ext uri="{FF2B5EF4-FFF2-40B4-BE49-F238E27FC236}">
                  <a16:creationId xmlns:a16="http://schemas.microsoft.com/office/drawing/2014/main" id="{6AC1D2A5-AEF8-7EA7-F2CC-F0F50F7B853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896394" y="4355306"/>
              <a:ext cx="3048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9" name="Straight Arrow Connector 32">
              <a:extLst>
                <a:ext uri="{FF2B5EF4-FFF2-40B4-BE49-F238E27FC236}">
                  <a16:creationId xmlns:a16="http://schemas.microsoft.com/office/drawing/2014/main" id="{A4F30656-D3B2-9FFC-1B79-7FD28A8C8AE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247900" y="5080000"/>
              <a:ext cx="762000" cy="2286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60" name="Freeform 33">
              <a:extLst>
                <a:ext uri="{FF2B5EF4-FFF2-40B4-BE49-F238E27FC236}">
                  <a16:creationId xmlns:a16="http://schemas.microsoft.com/office/drawing/2014/main" id="{65AEA70C-D49C-F893-9D3A-A36066842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4889500"/>
              <a:ext cx="533400" cy="711200"/>
            </a:xfrm>
            <a:custGeom>
              <a:avLst/>
              <a:gdLst>
                <a:gd name="T0" fmla="*/ 0 w 879822"/>
                <a:gd name="T1" fmla="*/ 585694 h 863600"/>
                <a:gd name="T2" fmla="*/ 46679 w 879822"/>
                <a:gd name="T3" fmla="*/ 577081 h 863600"/>
                <a:gd name="T4" fmla="*/ 79354 w 879822"/>
                <a:gd name="T5" fmla="*/ 508176 h 863600"/>
                <a:gd name="T6" fmla="*/ 88690 w 879822"/>
                <a:gd name="T7" fmla="*/ 482336 h 863600"/>
                <a:gd name="T8" fmla="*/ 98025 w 879822"/>
                <a:gd name="T9" fmla="*/ 456497 h 863600"/>
                <a:gd name="T10" fmla="*/ 112029 w 879822"/>
                <a:gd name="T11" fmla="*/ 430657 h 863600"/>
                <a:gd name="T12" fmla="*/ 121365 w 879822"/>
                <a:gd name="T13" fmla="*/ 378978 h 863600"/>
                <a:gd name="T14" fmla="*/ 126033 w 879822"/>
                <a:gd name="T15" fmla="*/ 353139 h 863600"/>
                <a:gd name="T16" fmla="*/ 149373 w 879822"/>
                <a:gd name="T17" fmla="*/ 275620 h 863600"/>
                <a:gd name="T18" fmla="*/ 158708 w 879822"/>
                <a:gd name="T19" fmla="*/ 206716 h 863600"/>
                <a:gd name="T20" fmla="*/ 168044 w 879822"/>
                <a:gd name="T21" fmla="*/ 120584 h 863600"/>
                <a:gd name="T22" fmla="*/ 177380 w 879822"/>
                <a:gd name="T23" fmla="*/ 94745 h 863600"/>
                <a:gd name="T24" fmla="*/ 186716 w 879822"/>
                <a:gd name="T25" fmla="*/ 43066 h 863600"/>
                <a:gd name="T26" fmla="*/ 191383 w 879822"/>
                <a:gd name="T27" fmla="*/ 17227 h 863600"/>
                <a:gd name="T28" fmla="*/ 219391 w 879822"/>
                <a:gd name="T29" fmla="*/ 0 h 863600"/>
                <a:gd name="T30" fmla="*/ 256734 w 879822"/>
                <a:gd name="T31" fmla="*/ 25839 h 863600"/>
                <a:gd name="T32" fmla="*/ 266069 w 879822"/>
                <a:gd name="T33" fmla="*/ 120584 h 863600"/>
                <a:gd name="T34" fmla="*/ 280073 w 879822"/>
                <a:gd name="T35" fmla="*/ 267008 h 863600"/>
                <a:gd name="T36" fmla="*/ 284741 w 879822"/>
                <a:gd name="T37" fmla="*/ 310074 h 863600"/>
                <a:gd name="T38" fmla="*/ 289409 w 879822"/>
                <a:gd name="T39" fmla="*/ 353139 h 863600"/>
                <a:gd name="T40" fmla="*/ 308080 w 879822"/>
                <a:gd name="T41" fmla="*/ 430657 h 863600"/>
                <a:gd name="T42" fmla="*/ 322084 w 879822"/>
                <a:gd name="T43" fmla="*/ 456497 h 8636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79822"/>
                <a:gd name="T67" fmla="*/ 0 h 863600"/>
                <a:gd name="T68" fmla="*/ 879822 w 879822"/>
                <a:gd name="T69" fmla="*/ 863600 h 8636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79822" h="863600">
                  <a:moveTo>
                    <a:pt x="0" y="863600"/>
                  </a:moveTo>
                  <a:cubicBezTo>
                    <a:pt x="42333" y="859367"/>
                    <a:pt x="85545" y="860467"/>
                    <a:pt x="127000" y="850900"/>
                  </a:cubicBezTo>
                  <a:cubicBezTo>
                    <a:pt x="168692" y="841279"/>
                    <a:pt x="200249" y="772776"/>
                    <a:pt x="215900" y="749300"/>
                  </a:cubicBezTo>
                  <a:lnTo>
                    <a:pt x="241300" y="711200"/>
                  </a:lnTo>
                  <a:cubicBezTo>
                    <a:pt x="249767" y="698500"/>
                    <a:pt x="255907" y="683893"/>
                    <a:pt x="266700" y="673100"/>
                  </a:cubicBezTo>
                  <a:lnTo>
                    <a:pt x="304800" y="635000"/>
                  </a:lnTo>
                  <a:lnTo>
                    <a:pt x="330200" y="558800"/>
                  </a:lnTo>
                  <a:cubicBezTo>
                    <a:pt x="334433" y="546100"/>
                    <a:pt x="335474" y="531839"/>
                    <a:pt x="342900" y="520700"/>
                  </a:cubicBezTo>
                  <a:cubicBezTo>
                    <a:pt x="385442" y="456888"/>
                    <a:pt x="390925" y="463143"/>
                    <a:pt x="406400" y="406400"/>
                  </a:cubicBezTo>
                  <a:cubicBezTo>
                    <a:pt x="415585" y="372721"/>
                    <a:pt x="424486" y="338934"/>
                    <a:pt x="431800" y="304800"/>
                  </a:cubicBezTo>
                  <a:cubicBezTo>
                    <a:pt x="436302" y="283790"/>
                    <a:pt x="445756" y="204502"/>
                    <a:pt x="457200" y="177800"/>
                  </a:cubicBezTo>
                  <a:cubicBezTo>
                    <a:pt x="463213" y="163771"/>
                    <a:pt x="476401" y="153648"/>
                    <a:pt x="482600" y="139700"/>
                  </a:cubicBezTo>
                  <a:cubicBezTo>
                    <a:pt x="493474" y="115234"/>
                    <a:pt x="499533" y="88900"/>
                    <a:pt x="508000" y="63500"/>
                  </a:cubicBezTo>
                  <a:cubicBezTo>
                    <a:pt x="512233" y="50800"/>
                    <a:pt x="508000" y="29633"/>
                    <a:pt x="520700" y="25400"/>
                  </a:cubicBezTo>
                  <a:lnTo>
                    <a:pt x="596900" y="0"/>
                  </a:lnTo>
                  <a:cubicBezTo>
                    <a:pt x="619955" y="4611"/>
                    <a:pt x="681622" y="8563"/>
                    <a:pt x="698500" y="38100"/>
                  </a:cubicBezTo>
                  <a:cubicBezTo>
                    <a:pt x="702672" y="45400"/>
                    <a:pt x="723850" y="177472"/>
                    <a:pt x="723900" y="177800"/>
                  </a:cubicBezTo>
                  <a:cubicBezTo>
                    <a:pt x="748974" y="340780"/>
                    <a:pt x="721689" y="192145"/>
                    <a:pt x="762000" y="393700"/>
                  </a:cubicBezTo>
                  <a:lnTo>
                    <a:pt x="774700" y="457200"/>
                  </a:lnTo>
                  <a:cubicBezTo>
                    <a:pt x="778933" y="478367"/>
                    <a:pt x="780574" y="500222"/>
                    <a:pt x="787400" y="520700"/>
                  </a:cubicBezTo>
                  <a:cubicBezTo>
                    <a:pt x="799975" y="558426"/>
                    <a:pt x="808011" y="604811"/>
                    <a:pt x="838200" y="635000"/>
                  </a:cubicBezTo>
                  <a:cubicBezTo>
                    <a:pt x="879822" y="676622"/>
                    <a:pt x="876300" y="641289"/>
                    <a:pt x="876300" y="67310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35D5090-6EBC-EEC5-6FFA-1A2C13536532}"/>
                </a:ext>
              </a:extLst>
            </p:cNvPr>
            <p:cNvSpPr txBox="1"/>
            <p:nvPr/>
          </p:nvSpPr>
          <p:spPr>
            <a:xfrm>
              <a:off x="4343400" y="3746500"/>
              <a:ext cx="21336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/>
                </a:rPr>
                <a:t>Ramona L-%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FF38E8C-711B-9F19-0F3E-32C6F1DDFEB8}"/>
                </a:ext>
              </a:extLst>
            </p:cNvPr>
            <p:cNvSpPr txBox="1"/>
            <p:nvPr/>
          </p:nvSpPr>
          <p:spPr>
            <a:xfrm>
              <a:off x="4876800" y="4356100"/>
              <a:ext cx="9906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/>
                </a:rPr>
                <a:t>L*+H</a:t>
              </a:r>
            </a:p>
          </p:txBody>
        </p:sp>
        <p:cxnSp>
          <p:nvCxnSpPr>
            <p:cNvPr id="63" name="Straight Connector 36">
              <a:extLst>
                <a:ext uri="{FF2B5EF4-FFF2-40B4-BE49-F238E27FC236}">
                  <a16:creationId xmlns:a16="http://schemas.microsoft.com/office/drawing/2014/main" id="{3561F1CF-7405-4C51-E244-9D4F9A6194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877594" y="4279106"/>
              <a:ext cx="3048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4" name="Straight Arrow Connector 37">
              <a:extLst>
                <a:ext uri="{FF2B5EF4-FFF2-40B4-BE49-F238E27FC236}">
                  <a16:creationId xmlns:a16="http://schemas.microsoft.com/office/drawing/2014/main" id="{23FFE20B-9BBA-BAB4-0281-AB9AC2B2F64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610894" y="5079206"/>
              <a:ext cx="762000" cy="777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1CAEB490-8F46-6BE0-4887-96F1D7F74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5838" y="5473700"/>
              <a:ext cx="163512" cy="130175"/>
            </a:xfrm>
            <a:custGeom>
              <a:avLst/>
              <a:gdLst>
                <a:gd name="T0" fmla="*/ 5367 w 164138"/>
                <a:gd name="T1" fmla="*/ 0 h 129677"/>
                <a:gd name="T2" fmla="*/ 30671 w 164138"/>
                <a:gd name="T3" fmla="*/ 25498 h 129677"/>
                <a:gd name="T4" fmla="*/ 43322 w 164138"/>
                <a:gd name="T5" fmla="*/ 44621 h 129677"/>
                <a:gd name="T6" fmla="*/ 81277 w 164138"/>
                <a:gd name="T7" fmla="*/ 76493 h 129677"/>
                <a:gd name="T8" fmla="*/ 100254 w 164138"/>
                <a:gd name="T9" fmla="*/ 114739 h 129677"/>
                <a:gd name="T10" fmla="*/ 163512 w 164138"/>
                <a:gd name="T11" fmla="*/ 127488 h 1296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4138"/>
                <a:gd name="T19" fmla="*/ 0 h 129677"/>
                <a:gd name="T20" fmla="*/ 164138 w 164138"/>
                <a:gd name="T21" fmla="*/ 129677 h 1296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4138" h="129677">
                  <a:moveTo>
                    <a:pt x="5388" y="0"/>
                  </a:moveTo>
                  <a:cubicBezTo>
                    <a:pt x="19243" y="41564"/>
                    <a:pt x="0" y="770"/>
                    <a:pt x="30788" y="25400"/>
                  </a:cubicBezTo>
                  <a:cubicBezTo>
                    <a:pt x="36747" y="30168"/>
                    <a:pt x="38602" y="38587"/>
                    <a:pt x="43488" y="44450"/>
                  </a:cubicBezTo>
                  <a:cubicBezTo>
                    <a:pt x="58767" y="62785"/>
                    <a:pt x="62857" y="63713"/>
                    <a:pt x="81588" y="76200"/>
                  </a:cubicBezTo>
                  <a:cubicBezTo>
                    <a:pt x="85048" y="86580"/>
                    <a:pt x="90272" y="107821"/>
                    <a:pt x="100638" y="114300"/>
                  </a:cubicBezTo>
                  <a:cubicBezTo>
                    <a:pt x="125242" y="129677"/>
                    <a:pt x="138967" y="127000"/>
                    <a:pt x="164138" y="12700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/>
              </a:endParaRPr>
            </a:p>
          </p:txBody>
        </p:sp>
        <p:cxnSp>
          <p:nvCxnSpPr>
            <p:cNvPr id="66" name="Straight Arrow Connector 43">
              <a:extLst>
                <a:ext uri="{FF2B5EF4-FFF2-40B4-BE49-F238E27FC236}">
                  <a16:creationId xmlns:a16="http://schemas.microsoft.com/office/drawing/2014/main" id="{ACC25E21-B09F-968C-04E0-6463E36D32F6}"/>
                </a:ext>
              </a:extLst>
            </p:cNvPr>
            <p:cNvCxnSpPr>
              <a:cxnSpLocks noChangeShapeType="1"/>
              <a:endCxn id="60" idx="14"/>
            </p:cNvCxnSpPr>
            <p:nvPr/>
          </p:nvCxnSpPr>
          <p:spPr bwMode="auto">
            <a:xfrm rot="10800000" flipV="1">
              <a:off x="5314950" y="4737100"/>
              <a:ext cx="171450" cy="1524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73054871-50AB-1D31-2453-27F703B04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4965700"/>
              <a:ext cx="965200" cy="609600"/>
            </a:xfrm>
            <a:custGeom>
              <a:avLst/>
              <a:gdLst>
                <a:gd name="T0" fmla="*/ 0 w 965200"/>
                <a:gd name="T1" fmla="*/ 9025 h 743682"/>
                <a:gd name="T2" fmla="*/ 152400 w 965200"/>
                <a:gd name="T3" fmla="*/ 492 h 743682"/>
                <a:gd name="T4" fmla="*/ 273050 w 965200"/>
                <a:gd name="T5" fmla="*/ 9025 h 743682"/>
                <a:gd name="T6" fmla="*/ 425450 w 965200"/>
                <a:gd name="T7" fmla="*/ 13292 h 743682"/>
                <a:gd name="T8" fmla="*/ 444500 w 965200"/>
                <a:gd name="T9" fmla="*/ 17559 h 743682"/>
                <a:gd name="T10" fmla="*/ 482600 w 965200"/>
                <a:gd name="T11" fmla="*/ 34625 h 743682"/>
                <a:gd name="T12" fmla="*/ 501650 w 965200"/>
                <a:gd name="T13" fmla="*/ 47425 h 743682"/>
                <a:gd name="T14" fmla="*/ 514350 w 965200"/>
                <a:gd name="T15" fmla="*/ 64492 h 743682"/>
                <a:gd name="T16" fmla="*/ 527050 w 965200"/>
                <a:gd name="T17" fmla="*/ 77292 h 743682"/>
                <a:gd name="T18" fmla="*/ 533400 w 965200"/>
                <a:gd name="T19" fmla="*/ 94359 h 743682"/>
                <a:gd name="T20" fmla="*/ 552450 w 965200"/>
                <a:gd name="T21" fmla="*/ 124226 h 743682"/>
                <a:gd name="T22" fmla="*/ 571500 w 965200"/>
                <a:gd name="T23" fmla="*/ 205292 h 743682"/>
                <a:gd name="T24" fmla="*/ 577850 w 965200"/>
                <a:gd name="T25" fmla="*/ 230892 h 743682"/>
                <a:gd name="T26" fmla="*/ 584200 w 965200"/>
                <a:gd name="T27" fmla="*/ 269292 h 743682"/>
                <a:gd name="T28" fmla="*/ 590550 w 965200"/>
                <a:gd name="T29" fmla="*/ 337559 h 743682"/>
                <a:gd name="T30" fmla="*/ 603250 w 965200"/>
                <a:gd name="T31" fmla="*/ 363159 h 743682"/>
                <a:gd name="T32" fmla="*/ 609600 w 965200"/>
                <a:gd name="T33" fmla="*/ 380225 h 743682"/>
                <a:gd name="T34" fmla="*/ 622300 w 965200"/>
                <a:gd name="T35" fmla="*/ 397292 h 743682"/>
                <a:gd name="T36" fmla="*/ 635000 w 965200"/>
                <a:gd name="T37" fmla="*/ 435692 h 743682"/>
                <a:gd name="T38" fmla="*/ 647700 w 965200"/>
                <a:gd name="T39" fmla="*/ 461292 h 743682"/>
                <a:gd name="T40" fmla="*/ 666750 w 965200"/>
                <a:gd name="T41" fmla="*/ 474092 h 743682"/>
                <a:gd name="T42" fmla="*/ 679450 w 965200"/>
                <a:gd name="T43" fmla="*/ 491159 h 743682"/>
                <a:gd name="T44" fmla="*/ 723900 w 965200"/>
                <a:gd name="T45" fmla="*/ 499692 h 743682"/>
                <a:gd name="T46" fmla="*/ 889000 w 965200"/>
                <a:gd name="T47" fmla="*/ 495426 h 743682"/>
                <a:gd name="T48" fmla="*/ 939800 w 965200"/>
                <a:gd name="T49" fmla="*/ 486893 h 743682"/>
                <a:gd name="T50" fmla="*/ 965200 w 965200"/>
                <a:gd name="T51" fmla="*/ 482625 h 7436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65200"/>
                <a:gd name="T79" fmla="*/ 0 h 743682"/>
                <a:gd name="T80" fmla="*/ 965200 w 965200"/>
                <a:gd name="T81" fmla="*/ 743682 h 7436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65200" h="743682">
                  <a:moveTo>
                    <a:pt x="0" y="13432"/>
                  </a:moveTo>
                  <a:cubicBezTo>
                    <a:pt x="31503" y="10282"/>
                    <a:pt x="128254" y="0"/>
                    <a:pt x="152400" y="732"/>
                  </a:cubicBezTo>
                  <a:cubicBezTo>
                    <a:pt x="192820" y="1957"/>
                    <a:pt x="232709" y="10618"/>
                    <a:pt x="273050" y="13432"/>
                  </a:cubicBezTo>
                  <a:cubicBezTo>
                    <a:pt x="323771" y="16971"/>
                    <a:pt x="374650" y="17665"/>
                    <a:pt x="425450" y="19782"/>
                  </a:cubicBezTo>
                  <a:cubicBezTo>
                    <a:pt x="431800" y="21899"/>
                    <a:pt x="438931" y="22419"/>
                    <a:pt x="444500" y="26132"/>
                  </a:cubicBezTo>
                  <a:cubicBezTo>
                    <a:pt x="492066" y="57843"/>
                    <a:pt x="437304" y="36433"/>
                    <a:pt x="482600" y="51532"/>
                  </a:cubicBezTo>
                  <a:cubicBezTo>
                    <a:pt x="488950" y="57882"/>
                    <a:pt x="496430" y="63274"/>
                    <a:pt x="501650" y="70582"/>
                  </a:cubicBezTo>
                  <a:cubicBezTo>
                    <a:pt x="507152" y="78285"/>
                    <a:pt x="509654" y="87763"/>
                    <a:pt x="514350" y="95982"/>
                  </a:cubicBezTo>
                  <a:cubicBezTo>
                    <a:pt x="518136" y="102608"/>
                    <a:pt x="522817" y="108682"/>
                    <a:pt x="527050" y="115032"/>
                  </a:cubicBezTo>
                  <a:cubicBezTo>
                    <a:pt x="529167" y="123499"/>
                    <a:pt x="530336" y="132260"/>
                    <a:pt x="533400" y="140432"/>
                  </a:cubicBezTo>
                  <a:cubicBezTo>
                    <a:pt x="541127" y="161037"/>
                    <a:pt x="548740" y="164476"/>
                    <a:pt x="552450" y="184882"/>
                  </a:cubicBezTo>
                  <a:cubicBezTo>
                    <a:pt x="559733" y="224940"/>
                    <a:pt x="565067" y="265328"/>
                    <a:pt x="571500" y="305532"/>
                  </a:cubicBezTo>
                  <a:cubicBezTo>
                    <a:pt x="573534" y="318245"/>
                    <a:pt x="576428" y="330836"/>
                    <a:pt x="577850" y="343632"/>
                  </a:cubicBezTo>
                  <a:cubicBezTo>
                    <a:pt x="579967" y="362682"/>
                    <a:pt x="582672" y="381676"/>
                    <a:pt x="584200" y="400782"/>
                  </a:cubicBezTo>
                  <a:cubicBezTo>
                    <a:pt x="586906" y="434607"/>
                    <a:pt x="585965" y="468760"/>
                    <a:pt x="590550" y="502382"/>
                  </a:cubicBezTo>
                  <a:cubicBezTo>
                    <a:pt x="592359" y="515646"/>
                    <a:pt x="599403" y="527660"/>
                    <a:pt x="603250" y="540482"/>
                  </a:cubicBezTo>
                  <a:cubicBezTo>
                    <a:pt x="605758" y="548841"/>
                    <a:pt x="606536" y="557710"/>
                    <a:pt x="609600" y="565882"/>
                  </a:cubicBezTo>
                  <a:cubicBezTo>
                    <a:pt x="612924" y="574745"/>
                    <a:pt x="618976" y="582419"/>
                    <a:pt x="622300" y="591282"/>
                  </a:cubicBezTo>
                  <a:cubicBezTo>
                    <a:pt x="628002" y="606488"/>
                    <a:pt x="630977" y="633680"/>
                    <a:pt x="635000" y="648432"/>
                  </a:cubicBezTo>
                  <a:cubicBezTo>
                    <a:pt x="638522" y="661347"/>
                    <a:pt x="638234" y="677066"/>
                    <a:pt x="647700" y="686532"/>
                  </a:cubicBezTo>
                  <a:cubicBezTo>
                    <a:pt x="654050" y="692882"/>
                    <a:pt x="661530" y="698274"/>
                    <a:pt x="666750" y="705582"/>
                  </a:cubicBezTo>
                  <a:cubicBezTo>
                    <a:pt x="672252" y="713285"/>
                    <a:pt x="672757" y="724289"/>
                    <a:pt x="679450" y="730982"/>
                  </a:cubicBezTo>
                  <a:cubicBezTo>
                    <a:pt x="682487" y="734019"/>
                    <a:pt x="723680" y="743627"/>
                    <a:pt x="723900" y="743682"/>
                  </a:cubicBezTo>
                  <a:cubicBezTo>
                    <a:pt x="778933" y="741565"/>
                    <a:pt x="834040" y="740878"/>
                    <a:pt x="889000" y="737332"/>
                  </a:cubicBezTo>
                  <a:cubicBezTo>
                    <a:pt x="914013" y="735718"/>
                    <a:pt x="918759" y="730644"/>
                    <a:pt x="939800" y="724632"/>
                  </a:cubicBezTo>
                  <a:cubicBezTo>
                    <a:pt x="948191" y="722234"/>
                    <a:pt x="965200" y="718282"/>
                    <a:pt x="965200" y="718282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B0694D6-7CAE-D69D-FF7C-61DEC7CD6421}"/>
                </a:ext>
              </a:extLst>
            </p:cNvPr>
            <p:cNvSpPr txBox="1"/>
            <p:nvPr/>
          </p:nvSpPr>
          <p:spPr>
            <a:xfrm>
              <a:off x="6705600" y="4356100"/>
              <a:ext cx="9906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/>
                </a:rPr>
                <a:t>H+L*</a:t>
              </a:r>
            </a:p>
          </p:txBody>
        </p:sp>
        <p:cxnSp>
          <p:nvCxnSpPr>
            <p:cNvPr id="69" name="Straight Connector 46">
              <a:extLst>
                <a:ext uri="{FF2B5EF4-FFF2-40B4-BE49-F238E27FC236}">
                  <a16:creationId xmlns:a16="http://schemas.microsoft.com/office/drawing/2014/main" id="{4A275CCB-5931-3CA6-DC59-2A1B44A2DD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011194" y="4279106"/>
              <a:ext cx="3048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0" name="Straight Arrow Connector 48">
              <a:extLst>
                <a:ext uri="{FF2B5EF4-FFF2-40B4-BE49-F238E27FC236}">
                  <a16:creationId xmlns:a16="http://schemas.microsoft.com/office/drawing/2014/main" id="{15D80B9A-428F-CF07-1BC9-68E315C3B1C3}"/>
                </a:ext>
              </a:extLst>
            </p:cNvPr>
            <p:cNvCxnSpPr>
              <a:cxnSpLocks noChangeShapeType="1"/>
              <a:endCxn id="67" idx="22"/>
            </p:cNvCxnSpPr>
            <p:nvPr/>
          </p:nvCxnSpPr>
          <p:spPr bwMode="auto">
            <a:xfrm rot="16200000" flipH="1">
              <a:off x="6763544" y="5137944"/>
              <a:ext cx="838200" cy="3651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71" name="Straight Arrow Connector 50">
              <a:extLst>
                <a:ext uri="{FF2B5EF4-FFF2-40B4-BE49-F238E27FC236}">
                  <a16:creationId xmlns:a16="http://schemas.microsoft.com/office/drawing/2014/main" id="{B2DB4667-312E-06C8-BEAD-01CE9E810A1B}"/>
                </a:ext>
              </a:extLst>
            </p:cNvPr>
            <p:cNvCxnSpPr>
              <a:cxnSpLocks noChangeShapeType="1"/>
              <a:endCxn id="67" idx="2"/>
            </p:cNvCxnSpPr>
            <p:nvPr/>
          </p:nvCxnSpPr>
          <p:spPr bwMode="auto">
            <a:xfrm rot="5400000">
              <a:off x="6693693" y="4793457"/>
              <a:ext cx="239713" cy="1270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A37B2EA-280D-27BF-B18D-3DDE6C94827F}"/>
              </a:ext>
            </a:extLst>
          </p:cNvPr>
          <p:cNvSpPr txBox="1"/>
          <p:nvPr/>
        </p:nvSpPr>
        <p:spPr>
          <a:xfrm>
            <a:off x="2071266" y="51523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663503-9AE3-E7FE-0E5E-F44ED2FEA1DD}"/>
              </a:ext>
            </a:extLst>
          </p:cNvPr>
          <p:cNvSpPr txBox="1"/>
          <p:nvPr/>
        </p:nvSpPr>
        <p:spPr>
          <a:xfrm>
            <a:off x="6445770" y="532150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8AA1A5-1FF1-BCC3-F006-D288433DC645}"/>
              </a:ext>
            </a:extLst>
          </p:cNvPr>
          <p:cNvSpPr txBox="1"/>
          <p:nvPr/>
        </p:nvSpPr>
        <p:spPr>
          <a:xfrm>
            <a:off x="8510166" y="521657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309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2BAA18-C167-2186-5319-2BBE3ECF3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782" t="118173" r="8161" b="-34516"/>
          <a:stretch/>
        </p:blipFill>
        <p:spPr>
          <a:xfrm>
            <a:off x="0" y="5465379"/>
            <a:ext cx="9017876" cy="10089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200AA3-DD5D-E4C4-485B-5BF8849FF026}"/>
              </a:ext>
            </a:extLst>
          </p:cNvPr>
          <p:cNvGrpSpPr/>
          <p:nvPr/>
        </p:nvGrpSpPr>
        <p:grpSpPr>
          <a:xfrm>
            <a:off x="2686202" y="628979"/>
            <a:ext cx="8048320" cy="5845393"/>
            <a:chOff x="1442521" y="-107581"/>
            <a:chExt cx="8739399" cy="68762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BDB672-43EC-BD2A-3DDD-8E0345D64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7586" b="18928"/>
            <a:stretch/>
          </p:blipFill>
          <p:spPr>
            <a:xfrm>
              <a:off x="1442522" y="5843752"/>
              <a:ext cx="8739398" cy="924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F192C9-6F60-3904-8746-2DFEE171A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05" t="5789" r="4425" b="4597"/>
            <a:stretch/>
          </p:blipFill>
          <p:spPr>
            <a:xfrm>
              <a:off x="1442521" y="-107581"/>
              <a:ext cx="8739397" cy="590396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AF0F3B5-A680-6F9A-1B64-68854CCEE270}"/>
              </a:ext>
            </a:extLst>
          </p:cNvPr>
          <p:cNvSpPr txBox="1"/>
          <p:nvPr/>
        </p:nvSpPr>
        <p:spPr>
          <a:xfrm>
            <a:off x="189186" y="-1093"/>
            <a:ext cx="2777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Tonakzente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2DDEEA-C51B-7E82-C55F-8FDA8471BF57}"/>
              </a:ext>
            </a:extLst>
          </p:cNvPr>
          <p:cNvSpPr txBox="1"/>
          <p:nvPr/>
        </p:nvSpPr>
        <p:spPr>
          <a:xfrm>
            <a:off x="2047348" y="1397086"/>
            <a:ext cx="53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ED538A-8F5C-E456-BE3F-C93496C7E953}"/>
              </a:ext>
            </a:extLst>
          </p:cNvPr>
          <p:cNvSpPr txBox="1"/>
          <p:nvPr/>
        </p:nvSpPr>
        <p:spPr>
          <a:xfrm>
            <a:off x="1763616" y="2735605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L+H*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2DA356-336A-7505-AC25-792B9CD7EEF1}"/>
              </a:ext>
            </a:extLst>
          </p:cNvPr>
          <p:cNvSpPr txBox="1"/>
          <p:nvPr/>
        </p:nvSpPr>
        <p:spPr>
          <a:xfrm>
            <a:off x="1681674" y="4101554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L*+H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D2D955-355E-BA6C-4672-324C7D919E6D}"/>
              </a:ext>
            </a:extLst>
          </p:cNvPr>
          <p:cNvSpPr txBox="1"/>
          <p:nvPr/>
        </p:nvSpPr>
        <p:spPr>
          <a:xfrm>
            <a:off x="1763615" y="5824862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H+L*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2A985-3DF4-F224-DE8F-7C01DF0CF162}"/>
              </a:ext>
            </a:extLst>
          </p:cNvPr>
          <p:cNvSpPr txBox="1"/>
          <p:nvPr/>
        </p:nvSpPr>
        <p:spPr>
          <a:xfrm>
            <a:off x="219590" y="2145289"/>
            <a:ext cx="940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432FF"/>
                </a:solidFill>
              </a:rPr>
              <a:t>Mittel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79C57F-5F5E-B185-357B-7DF8A5CF713B}"/>
              </a:ext>
            </a:extLst>
          </p:cNvPr>
          <p:cNvSpPr txBox="1"/>
          <p:nvPr/>
        </p:nvSpPr>
        <p:spPr>
          <a:xfrm>
            <a:off x="257865" y="3891562"/>
            <a:ext cx="734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432FF"/>
                </a:solidFill>
              </a:rPr>
              <a:t>Spät</a:t>
            </a:r>
            <a:endParaRPr lang="en-GB" sz="2400" dirty="0">
              <a:solidFill>
                <a:srgbClr val="0432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2E3CE0-633E-D620-5A57-AF9C1960E80B}"/>
              </a:ext>
            </a:extLst>
          </p:cNvPr>
          <p:cNvSpPr txBox="1"/>
          <p:nvPr/>
        </p:nvSpPr>
        <p:spPr>
          <a:xfrm>
            <a:off x="262759" y="935421"/>
            <a:ext cx="919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432FF"/>
                </a:solidFill>
              </a:rPr>
              <a:t>Gipfel</a:t>
            </a:r>
            <a:endParaRPr lang="en-GB" sz="2400" dirty="0">
              <a:solidFill>
                <a:srgbClr val="0432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FC37D-82CD-A017-4E04-824474FF8DCC}"/>
              </a:ext>
            </a:extLst>
          </p:cNvPr>
          <p:cNvSpPr txBox="1"/>
          <p:nvPr/>
        </p:nvSpPr>
        <p:spPr>
          <a:xfrm>
            <a:off x="257865" y="5771821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432FF"/>
                </a:solidFill>
              </a:rPr>
              <a:t>Früh</a:t>
            </a:r>
            <a:endParaRPr lang="en-GB" sz="2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40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46499D-1312-2398-27DC-AD0415ECDC0D}"/>
              </a:ext>
            </a:extLst>
          </p:cNvPr>
          <p:cNvSpPr txBox="1"/>
          <p:nvPr/>
        </p:nvSpPr>
        <p:spPr>
          <a:xfrm>
            <a:off x="189186" y="-1093"/>
            <a:ext cx="2777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Tonakzente</a:t>
            </a:r>
            <a:endParaRPr lang="en-GB" sz="4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28D154-7DB1-867B-564C-8B2F0138AEE1}"/>
              </a:ext>
            </a:extLst>
          </p:cNvPr>
          <p:cNvCxnSpPr/>
          <p:nvPr/>
        </p:nvCxnSpPr>
        <p:spPr>
          <a:xfrm>
            <a:off x="7123222" y="3071754"/>
            <a:ext cx="0" cy="2438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C619F1-8A40-FFE5-122D-93E1FA0BFFBD}"/>
              </a:ext>
            </a:extLst>
          </p:cNvPr>
          <p:cNvCxnSpPr/>
          <p:nvPr/>
        </p:nvCxnSpPr>
        <p:spPr>
          <a:xfrm>
            <a:off x="8935385" y="3078113"/>
            <a:ext cx="0" cy="2438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04C7D33D-C925-8568-7625-687DE3EBC87A}"/>
              </a:ext>
            </a:extLst>
          </p:cNvPr>
          <p:cNvSpPr/>
          <p:nvPr/>
        </p:nvSpPr>
        <p:spPr>
          <a:xfrm>
            <a:off x="5462173" y="3091277"/>
            <a:ext cx="3856630" cy="2768371"/>
          </a:xfrm>
          <a:custGeom>
            <a:avLst/>
            <a:gdLst>
              <a:gd name="connsiteX0" fmla="*/ 51886 w 4025482"/>
              <a:gd name="connsiteY0" fmla="*/ 119764 h 2792004"/>
              <a:gd name="connsiteX1" fmla="*/ 135968 w 4025482"/>
              <a:gd name="connsiteY1" fmla="*/ 140785 h 2792004"/>
              <a:gd name="connsiteX2" fmla="*/ 1218534 w 4025482"/>
              <a:gd name="connsiteY2" fmla="*/ 172316 h 2792004"/>
              <a:gd name="connsiteX3" fmla="*/ 2332630 w 4025482"/>
              <a:gd name="connsiteY3" fmla="*/ 2379488 h 2792004"/>
              <a:gd name="connsiteX4" fmla="*/ 3856630 w 4025482"/>
              <a:gd name="connsiteY4" fmla="*/ 2768371 h 2792004"/>
              <a:gd name="connsiteX5" fmla="*/ 3919693 w 4025482"/>
              <a:gd name="connsiteY5" fmla="*/ 2715820 h 2792004"/>
              <a:gd name="connsiteX0" fmla="*/ 51886 w 3856630"/>
              <a:gd name="connsiteY0" fmla="*/ 119764 h 2768371"/>
              <a:gd name="connsiteX1" fmla="*/ 135968 w 3856630"/>
              <a:gd name="connsiteY1" fmla="*/ 140785 h 2768371"/>
              <a:gd name="connsiteX2" fmla="*/ 1218534 w 3856630"/>
              <a:gd name="connsiteY2" fmla="*/ 172316 h 2768371"/>
              <a:gd name="connsiteX3" fmla="*/ 2332630 w 3856630"/>
              <a:gd name="connsiteY3" fmla="*/ 2379488 h 2768371"/>
              <a:gd name="connsiteX4" fmla="*/ 3856630 w 3856630"/>
              <a:gd name="connsiteY4" fmla="*/ 2768371 h 276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630" h="2768371">
                <a:moveTo>
                  <a:pt x="51886" y="119764"/>
                </a:moveTo>
                <a:cubicBezTo>
                  <a:pt x="-3294" y="125895"/>
                  <a:pt x="-58473" y="132026"/>
                  <a:pt x="135968" y="140785"/>
                </a:cubicBezTo>
                <a:cubicBezTo>
                  <a:pt x="330409" y="149544"/>
                  <a:pt x="852424" y="-200801"/>
                  <a:pt x="1218534" y="172316"/>
                </a:cubicBezTo>
                <a:cubicBezTo>
                  <a:pt x="1584644" y="545433"/>
                  <a:pt x="1892947" y="1946812"/>
                  <a:pt x="2332630" y="2379488"/>
                </a:cubicBezTo>
                <a:cubicBezTo>
                  <a:pt x="2772313" y="2812164"/>
                  <a:pt x="3592120" y="2712316"/>
                  <a:pt x="3856630" y="2768371"/>
                </a:cubicBezTo>
              </a:path>
            </a:pathLst>
          </a:cu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432FF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C87E90B-B806-AF11-866E-82A147300F78}"/>
              </a:ext>
            </a:extLst>
          </p:cNvPr>
          <p:cNvSpPr/>
          <p:nvPr/>
        </p:nvSpPr>
        <p:spPr>
          <a:xfrm>
            <a:off x="6152872" y="3029538"/>
            <a:ext cx="4826980" cy="2823305"/>
          </a:xfrm>
          <a:custGeom>
            <a:avLst/>
            <a:gdLst>
              <a:gd name="connsiteX0" fmla="*/ 51886 w 4025482"/>
              <a:gd name="connsiteY0" fmla="*/ 119764 h 2792004"/>
              <a:gd name="connsiteX1" fmla="*/ 135968 w 4025482"/>
              <a:gd name="connsiteY1" fmla="*/ 140785 h 2792004"/>
              <a:gd name="connsiteX2" fmla="*/ 1218534 w 4025482"/>
              <a:gd name="connsiteY2" fmla="*/ 172316 h 2792004"/>
              <a:gd name="connsiteX3" fmla="*/ 2332630 w 4025482"/>
              <a:gd name="connsiteY3" fmla="*/ 2379488 h 2792004"/>
              <a:gd name="connsiteX4" fmla="*/ 3856630 w 4025482"/>
              <a:gd name="connsiteY4" fmla="*/ 2768371 h 2792004"/>
              <a:gd name="connsiteX5" fmla="*/ 3919693 w 4025482"/>
              <a:gd name="connsiteY5" fmla="*/ 2715820 h 2792004"/>
              <a:gd name="connsiteX0" fmla="*/ 51886 w 3856630"/>
              <a:gd name="connsiteY0" fmla="*/ 119764 h 2768371"/>
              <a:gd name="connsiteX1" fmla="*/ 135968 w 3856630"/>
              <a:gd name="connsiteY1" fmla="*/ 140785 h 2768371"/>
              <a:gd name="connsiteX2" fmla="*/ 1218534 w 3856630"/>
              <a:gd name="connsiteY2" fmla="*/ 172316 h 2768371"/>
              <a:gd name="connsiteX3" fmla="*/ 2332630 w 3856630"/>
              <a:gd name="connsiteY3" fmla="*/ 2379488 h 2768371"/>
              <a:gd name="connsiteX4" fmla="*/ 3856630 w 3856630"/>
              <a:gd name="connsiteY4" fmla="*/ 2768371 h 2768371"/>
              <a:gd name="connsiteX0" fmla="*/ 2733 w 4826980"/>
              <a:gd name="connsiteY0" fmla="*/ 1330836 h 2823305"/>
              <a:gd name="connsiteX1" fmla="*/ 1106318 w 4826980"/>
              <a:gd name="connsiteY1" fmla="*/ 195719 h 2823305"/>
              <a:gd name="connsiteX2" fmla="*/ 2188884 w 4826980"/>
              <a:gd name="connsiteY2" fmla="*/ 227250 h 2823305"/>
              <a:gd name="connsiteX3" fmla="*/ 3302980 w 4826980"/>
              <a:gd name="connsiteY3" fmla="*/ 2434422 h 2823305"/>
              <a:gd name="connsiteX4" fmla="*/ 4826980 w 4826980"/>
              <a:gd name="connsiteY4" fmla="*/ 2823305 h 2823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6980" h="2823305">
                <a:moveTo>
                  <a:pt x="2733" y="1330836"/>
                </a:moveTo>
                <a:cubicBezTo>
                  <a:pt x="-52447" y="1336967"/>
                  <a:pt x="741960" y="379650"/>
                  <a:pt x="1106318" y="195719"/>
                </a:cubicBezTo>
                <a:cubicBezTo>
                  <a:pt x="1470676" y="11788"/>
                  <a:pt x="1822774" y="-145867"/>
                  <a:pt x="2188884" y="227250"/>
                </a:cubicBezTo>
                <a:cubicBezTo>
                  <a:pt x="2554994" y="600367"/>
                  <a:pt x="2863297" y="2001746"/>
                  <a:pt x="3302980" y="2434422"/>
                </a:cubicBezTo>
                <a:cubicBezTo>
                  <a:pt x="3742663" y="2867098"/>
                  <a:pt x="4562470" y="2767250"/>
                  <a:pt x="4826980" y="2823305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112606B9-9F6D-4C48-BE0A-A9AE2D26992D}"/>
              </a:ext>
            </a:extLst>
          </p:cNvPr>
          <p:cNvSpPr/>
          <p:nvPr/>
        </p:nvSpPr>
        <p:spPr>
          <a:xfrm flipV="1">
            <a:off x="7123222" y="3057004"/>
            <a:ext cx="3856630" cy="2768371"/>
          </a:xfrm>
          <a:custGeom>
            <a:avLst/>
            <a:gdLst>
              <a:gd name="connsiteX0" fmla="*/ 51886 w 4025482"/>
              <a:gd name="connsiteY0" fmla="*/ 119764 h 2792004"/>
              <a:gd name="connsiteX1" fmla="*/ 135968 w 4025482"/>
              <a:gd name="connsiteY1" fmla="*/ 140785 h 2792004"/>
              <a:gd name="connsiteX2" fmla="*/ 1218534 w 4025482"/>
              <a:gd name="connsiteY2" fmla="*/ 172316 h 2792004"/>
              <a:gd name="connsiteX3" fmla="*/ 2332630 w 4025482"/>
              <a:gd name="connsiteY3" fmla="*/ 2379488 h 2792004"/>
              <a:gd name="connsiteX4" fmla="*/ 3856630 w 4025482"/>
              <a:gd name="connsiteY4" fmla="*/ 2768371 h 2792004"/>
              <a:gd name="connsiteX5" fmla="*/ 3919693 w 4025482"/>
              <a:gd name="connsiteY5" fmla="*/ 2715820 h 2792004"/>
              <a:gd name="connsiteX0" fmla="*/ 51886 w 3856630"/>
              <a:gd name="connsiteY0" fmla="*/ 119764 h 2768371"/>
              <a:gd name="connsiteX1" fmla="*/ 135968 w 3856630"/>
              <a:gd name="connsiteY1" fmla="*/ 140785 h 2768371"/>
              <a:gd name="connsiteX2" fmla="*/ 1218534 w 3856630"/>
              <a:gd name="connsiteY2" fmla="*/ 172316 h 2768371"/>
              <a:gd name="connsiteX3" fmla="*/ 2332630 w 3856630"/>
              <a:gd name="connsiteY3" fmla="*/ 2379488 h 2768371"/>
              <a:gd name="connsiteX4" fmla="*/ 3856630 w 3856630"/>
              <a:gd name="connsiteY4" fmla="*/ 2768371 h 276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630" h="2768371">
                <a:moveTo>
                  <a:pt x="51886" y="119764"/>
                </a:moveTo>
                <a:cubicBezTo>
                  <a:pt x="-3294" y="125895"/>
                  <a:pt x="-58473" y="132026"/>
                  <a:pt x="135968" y="140785"/>
                </a:cubicBezTo>
                <a:cubicBezTo>
                  <a:pt x="330409" y="149544"/>
                  <a:pt x="852424" y="-200801"/>
                  <a:pt x="1218534" y="172316"/>
                </a:cubicBezTo>
                <a:cubicBezTo>
                  <a:pt x="1584644" y="545433"/>
                  <a:pt x="1892947" y="1946812"/>
                  <a:pt x="2332630" y="2379488"/>
                </a:cubicBezTo>
                <a:cubicBezTo>
                  <a:pt x="2772313" y="2812164"/>
                  <a:pt x="3592120" y="2712316"/>
                  <a:pt x="3856630" y="2768371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0641D7-42BE-CFBA-FE19-D7C73C53193F}"/>
              </a:ext>
            </a:extLst>
          </p:cNvPr>
          <p:cNvSpPr txBox="1"/>
          <p:nvPr/>
        </p:nvSpPr>
        <p:spPr>
          <a:xfrm>
            <a:off x="7584170" y="1434636"/>
            <a:ext cx="982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/o:/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ACDF6F-886B-A35B-0879-D2EF3F576845}"/>
              </a:ext>
            </a:extLst>
          </p:cNvPr>
          <p:cNvSpPr txBox="1"/>
          <p:nvPr/>
        </p:nvSpPr>
        <p:spPr>
          <a:xfrm>
            <a:off x="509562" y="1496191"/>
            <a:ext cx="2137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432FF"/>
                </a:solidFill>
              </a:rPr>
              <a:t>früh</a:t>
            </a:r>
            <a:r>
              <a:rPr lang="en-GB" sz="3600" dirty="0">
                <a:solidFill>
                  <a:srgbClr val="0432FF"/>
                </a:solidFill>
              </a:rPr>
              <a:t>: H+L*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E0C17C-94C4-D498-A908-9C39207B589C}"/>
              </a:ext>
            </a:extLst>
          </p:cNvPr>
          <p:cNvSpPr txBox="1"/>
          <p:nvPr/>
        </p:nvSpPr>
        <p:spPr>
          <a:xfrm>
            <a:off x="189186" y="3163838"/>
            <a:ext cx="3193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</a:rPr>
              <a:t>mittel</a:t>
            </a:r>
            <a:r>
              <a:rPr lang="en-GB" sz="3600" dirty="0">
                <a:solidFill>
                  <a:srgbClr val="FF0000"/>
                </a:solidFill>
              </a:rPr>
              <a:t>: H*, L+H*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45CB46-E443-BA0C-D89E-E0FF30549090}"/>
              </a:ext>
            </a:extLst>
          </p:cNvPr>
          <p:cNvSpPr txBox="1"/>
          <p:nvPr/>
        </p:nvSpPr>
        <p:spPr>
          <a:xfrm>
            <a:off x="546081" y="4967473"/>
            <a:ext cx="2145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/>
              <a:t>spät</a:t>
            </a:r>
            <a:r>
              <a:rPr lang="en-GB" sz="3600" dirty="0"/>
              <a:t>: L*+H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E0E45E-3A21-0946-1904-0DE886A962BE}"/>
              </a:ext>
            </a:extLst>
          </p:cNvPr>
          <p:cNvSpPr txBox="1"/>
          <p:nvPr/>
        </p:nvSpPr>
        <p:spPr>
          <a:xfrm>
            <a:off x="6096001" y="2248461"/>
            <a:ext cx="885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432FF"/>
                </a:solidFill>
              </a:rPr>
              <a:t>H+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03C0B8-9788-D706-665D-6639663B8E2B}"/>
              </a:ext>
            </a:extLst>
          </p:cNvPr>
          <p:cNvSpPr txBox="1"/>
          <p:nvPr/>
        </p:nvSpPr>
        <p:spPr>
          <a:xfrm>
            <a:off x="8532253" y="5747174"/>
            <a:ext cx="607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432FF"/>
                </a:solidFill>
              </a:rPr>
              <a:t>L*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0E0C9A-904C-71A4-E7CA-090720EB12A6}"/>
              </a:ext>
            </a:extLst>
          </p:cNvPr>
          <p:cNvSpPr txBox="1"/>
          <p:nvPr/>
        </p:nvSpPr>
        <p:spPr>
          <a:xfrm>
            <a:off x="7602646" y="5774358"/>
            <a:ext cx="607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L*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ADED81-6D82-8C48-861D-DC6C60CC5E03}"/>
              </a:ext>
            </a:extLst>
          </p:cNvPr>
          <p:cNvSpPr txBox="1"/>
          <p:nvPr/>
        </p:nvSpPr>
        <p:spPr>
          <a:xfrm>
            <a:off x="9569022" y="2277268"/>
            <a:ext cx="70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+H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DE7F19-7B46-3596-BFA3-E4C2D3B1A5A1}"/>
              </a:ext>
            </a:extLst>
          </p:cNvPr>
          <p:cNvSpPr txBox="1"/>
          <p:nvPr/>
        </p:nvSpPr>
        <p:spPr>
          <a:xfrm>
            <a:off x="7602646" y="2262864"/>
            <a:ext cx="70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H*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62845A-1F10-9C8B-873A-C57C7694D7D5}"/>
              </a:ext>
            </a:extLst>
          </p:cNvPr>
          <p:cNvSpPr txBox="1"/>
          <p:nvPr/>
        </p:nvSpPr>
        <p:spPr>
          <a:xfrm>
            <a:off x="6849618" y="165709"/>
            <a:ext cx="1904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Ramona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B8A925F-F2DC-953F-D934-AF08B25B09F4}"/>
              </a:ext>
            </a:extLst>
          </p:cNvPr>
          <p:cNvCxnSpPr>
            <a:cxnSpLocks/>
          </p:cNvCxnSpPr>
          <p:nvPr/>
        </p:nvCxnSpPr>
        <p:spPr>
          <a:xfrm>
            <a:off x="7955890" y="854808"/>
            <a:ext cx="0" cy="708891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414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CAD915-D52B-F33A-D7DB-E3B5B7AC7D4B}"/>
              </a:ext>
            </a:extLst>
          </p:cNvPr>
          <p:cNvSpPr txBox="1"/>
          <p:nvPr/>
        </p:nvSpPr>
        <p:spPr>
          <a:xfrm>
            <a:off x="2837791" y="2332560"/>
            <a:ext cx="80193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http://</a:t>
            </a:r>
            <a:r>
              <a:rPr lang="en-GB" sz="2800" dirty="0" err="1"/>
              <a:t>www.gtobi.uni-koeln.de</a:t>
            </a:r>
            <a:r>
              <a:rPr lang="en-GB" sz="2800" dirty="0"/>
              <a:t>/</a:t>
            </a:r>
            <a:r>
              <a:rPr lang="en-GB" sz="2800" dirty="0" err="1"/>
              <a:t>ku_gtobi.html</a:t>
            </a:r>
            <a:endParaRPr lang="en-GB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CCDA45-1924-B927-D7D4-1539CE36DC76}"/>
              </a:ext>
            </a:extLst>
          </p:cNvPr>
          <p:cNvSpPr txBox="1"/>
          <p:nvPr/>
        </p:nvSpPr>
        <p:spPr>
          <a:xfrm>
            <a:off x="5276194" y="3244334"/>
            <a:ext cx="2165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hlinkClick r:id="rId2"/>
              </a:rPr>
              <a:t>1c</a:t>
            </a:r>
            <a:r>
              <a:rPr lang="en-GB" sz="3600" dirty="0"/>
              <a:t>, </a:t>
            </a:r>
            <a:r>
              <a:rPr lang="en-GB" sz="3600" dirty="0">
                <a:hlinkClick r:id="rId3"/>
              </a:rPr>
              <a:t>1a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5791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004824-A085-C9E4-4337-01254FFDA721}"/>
              </a:ext>
            </a:extLst>
          </p:cNvPr>
          <p:cNvSpPr txBox="1"/>
          <p:nvPr/>
        </p:nvSpPr>
        <p:spPr>
          <a:xfrm>
            <a:off x="4075386" y="122366"/>
            <a:ext cx="25890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Grenztöne</a:t>
            </a:r>
            <a:endParaRPr lang="en-GB" sz="4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AD4B7B-08B0-C0D4-EA9D-4855728F63EA}"/>
              </a:ext>
            </a:extLst>
          </p:cNvPr>
          <p:cNvGrpSpPr/>
          <p:nvPr/>
        </p:nvGrpSpPr>
        <p:grpSpPr>
          <a:xfrm>
            <a:off x="3443288" y="881965"/>
            <a:ext cx="8029574" cy="5853669"/>
            <a:chOff x="1785937" y="319048"/>
            <a:chExt cx="9144000" cy="683478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E6612B-47D3-1026-4577-D66F48C5A0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3971"/>
            <a:stretch/>
          </p:blipFill>
          <p:spPr>
            <a:xfrm>
              <a:off x="1988238" y="3997160"/>
              <a:ext cx="8739398" cy="31566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147DF3C-E9F7-554E-009E-F31CC5AE2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725"/>
            <a:stretch/>
          </p:blipFill>
          <p:spPr>
            <a:xfrm>
              <a:off x="1785937" y="319048"/>
              <a:ext cx="9144000" cy="374849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923D472-26DC-6DD3-BDA7-B673460A5AE7}"/>
              </a:ext>
            </a:extLst>
          </p:cNvPr>
          <p:cNvSpPr txBox="1"/>
          <p:nvPr/>
        </p:nvSpPr>
        <p:spPr>
          <a:xfrm>
            <a:off x="1300162" y="1571625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L*  H-^H%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0EFAC6-603A-ABD6-1FBB-5B37DC7CD1AD}"/>
              </a:ext>
            </a:extLst>
          </p:cNvPr>
          <p:cNvSpPr txBox="1"/>
          <p:nvPr/>
        </p:nvSpPr>
        <p:spPr>
          <a:xfrm>
            <a:off x="1300162" y="3167390"/>
            <a:ext cx="142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L*  L-H%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C9F206-DF05-CA8C-571A-0AAE704D9C13}"/>
              </a:ext>
            </a:extLst>
          </p:cNvPr>
          <p:cNvSpPr txBox="1"/>
          <p:nvPr/>
        </p:nvSpPr>
        <p:spPr>
          <a:xfrm>
            <a:off x="1401238" y="4239935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H*  H-%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DCD6FF-E4C3-8C96-4EC1-E0869A235AB8}"/>
              </a:ext>
            </a:extLst>
          </p:cNvPr>
          <p:cNvSpPr txBox="1"/>
          <p:nvPr/>
        </p:nvSpPr>
        <p:spPr>
          <a:xfrm>
            <a:off x="1465271" y="5835700"/>
            <a:ext cx="1604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H</a:t>
            </a:r>
            <a:r>
              <a:rPr lang="en-GB" sz="2800"/>
              <a:t>*  L-H-</a:t>
            </a:r>
            <a:r>
              <a:rPr lang="en-GB" sz="28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857428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935EEF-20C5-5095-2BFA-6B10DFB7FB8D}"/>
              </a:ext>
            </a:extLst>
          </p:cNvPr>
          <p:cNvSpPr txBox="1"/>
          <p:nvPr/>
        </p:nvSpPr>
        <p:spPr>
          <a:xfrm>
            <a:off x="4267200" y="3105834"/>
            <a:ext cx="1393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hlinkClick r:id="rId2"/>
              </a:rPr>
              <a:t>3c</a:t>
            </a:r>
            <a:r>
              <a:rPr lang="en-GB" sz="3600" dirty="0"/>
              <a:t> , </a:t>
            </a:r>
            <a:r>
              <a:rPr lang="en-GB" sz="3600" dirty="0">
                <a:hlinkClick r:id="rId3"/>
              </a:rPr>
              <a:t>3a</a:t>
            </a:r>
            <a:endParaRPr lang="en-GB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8638D7-7BCB-5737-808F-B1B1B18AC554}"/>
              </a:ext>
            </a:extLst>
          </p:cNvPr>
          <p:cNvSpPr txBox="1"/>
          <p:nvPr/>
        </p:nvSpPr>
        <p:spPr>
          <a:xfrm>
            <a:off x="2627583" y="2400904"/>
            <a:ext cx="80193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http://</a:t>
            </a:r>
            <a:r>
              <a:rPr lang="en-GB" sz="2800" dirty="0" err="1"/>
              <a:t>www.gtobi.uni-koeln.de</a:t>
            </a:r>
            <a:r>
              <a:rPr lang="en-GB" sz="2800" dirty="0"/>
              <a:t>/</a:t>
            </a:r>
            <a:r>
              <a:rPr lang="en-GB" sz="2800" dirty="0" err="1"/>
              <a:t>ku_gtobi.html</a:t>
            </a:r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FC5D4-0EFF-34FC-C3E4-ADA264444FA8}"/>
              </a:ext>
            </a:extLst>
          </p:cNvPr>
          <p:cNvSpPr txBox="1"/>
          <p:nvPr/>
        </p:nvSpPr>
        <p:spPr>
          <a:xfrm>
            <a:off x="4075386" y="122366"/>
            <a:ext cx="25890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Grenztöne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832914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636AEE-882A-44A8-F24B-3BEA4AC2C4A2}"/>
              </a:ext>
            </a:extLst>
          </p:cNvPr>
          <p:cNvSpPr txBox="1"/>
          <p:nvPr/>
        </p:nvSpPr>
        <p:spPr>
          <a:xfrm>
            <a:off x="4075386" y="122366"/>
            <a:ext cx="20668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Aufgabe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08A214-D4CA-9C45-180C-84B269A3BD68}"/>
              </a:ext>
            </a:extLst>
          </p:cNvPr>
          <p:cNvSpPr txBox="1"/>
          <p:nvPr/>
        </p:nvSpPr>
        <p:spPr>
          <a:xfrm>
            <a:off x="2086303" y="1463597"/>
            <a:ext cx="80193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http://</a:t>
            </a:r>
            <a:r>
              <a:rPr lang="en-GB" sz="2800" dirty="0" err="1"/>
              <a:t>www.gtobi.uni-koeln.de</a:t>
            </a:r>
            <a:r>
              <a:rPr lang="en-GB" sz="2800" dirty="0"/>
              <a:t>/</a:t>
            </a:r>
            <a:r>
              <a:rPr lang="en-GB" sz="2800" dirty="0" err="1"/>
              <a:t>ku_gtobi.html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358A0-5D05-2025-FDF4-1289FA57A7A9}"/>
              </a:ext>
            </a:extLst>
          </p:cNvPr>
          <p:cNvSpPr txBox="1"/>
          <p:nvPr/>
        </p:nvSpPr>
        <p:spPr>
          <a:xfrm>
            <a:off x="4256690" y="2558607"/>
            <a:ext cx="1229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hlinkClick r:id="rId2"/>
              </a:rPr>
              <a:t>1b</a:t>
            </a:r>
            <a:r>
              <a:rPr lang="en-GB" sz="3200" dirty="0"/>
              <a:t>, </a:t>
            </a:r>
            <a:r>
              <a:rPr lang="en-GB" sz="3200" dirty="0">
                <a:hlinkClick r:id="rId3"/>
              </a:rPr>
              <a:t>3b</a:t>
            </a:r>
            <a:endParaRPr lang="en-GB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7835B3-E3E9-BE16-5759-42F748D69072}"/>
              </a:ext>
            </a:extLst>
          </p:cNvPr>
          <p:cNvSpPr txBox="1"/>
          <p:nvPr/>
        </p:nvSpPr>
        <p:spPr>
          <a:xfrm>
            <a:off x="2848304" y="3529953"/>
            <a:ext cx="5503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Die </a:t>
            </a:r>
            <a:r>
              <a:rPr lang="en-GB" sz="2800" dirty="0" err="1"/>
              <a:t>Antworten</a:t>
            </a:r>
            <a:r>
              <a:rPr lang="en-GB" sz="2800" dirty="0"/>
              <a:t> in </a:t>
            </a:r>
            <a:r>
              <a:rPr lang="en-GB" sz="2800" dirty="0" err="1"/>
              <a:t>einer</a:t>
            </a:r>
            <a:r>
              <a:rPr lang="en-GB" sz="2800" dirty="0"/>
              <a:t> </a:t>
            </a:r>
            <a:r>
              <a:rPr lang="en-GB" sz="2800" dirty="0" err="1"/>
              <a:t>Textdatei</a:t>
            </a:r>
            <a:r>
              <a:rPr lang="en-GB" sz="2800" dirty="0"/>
              <a:t> </a:t>
            </a:r>
            <a:r>
              <a:rPr lang="en-GB" sz="2800" dirty="0" err="1"/>
              <a:t>z.B.</a:t>
            </a:r>
            <a:endParaRPr lang="en-GB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B807C-1F8F-AD2B-3DE0-5B0A4755EECF}"/>
              </a:ext>
            </a:extLst>
          </p:cNvPr>
          <p:cNvSpPr txBox="1"/>
          <p:nvPr/>
        </p:nvSpPr>
        <p:spPr>
          <a:xfrm>
            <a:off x="2848304" y="4791621"/>
            <a:ext cx="5769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ourier" pitchFamily="2" charset="0"/>
              </a:rPr>
              <a:t>Ramona </a:t>
            </a:r>
            <a:r>
              <a:rPr lang="en-GB" sz="2800" dirty="0" err="1">
                <a:latin typeface="Courier" pitchFamily="2" charset="0"/>
              </a:rPr>
              <a:t>besucht</a:t>
            </a:r>
            <a:r>
              <a:rPr lang="en-GB" sz="2800" dirty="0">
                <a:latin typeface="Courier" pitchFamily="2" charset="0"/>
              </a:rPr>
              <a:t> Melanie L-%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65E470-1FE8-F5A3-31E9-81D15C13B9CC}"/>
              </a:ext>
            </a:extLst>
          </p:cNvPr>
          <p:cNvSpPr txBox="1"/>
          <p:nvPr/>
        </p:nvSpPr>
        <p:spPr>
          <a:xfrm>
            <a:off x="3300413" y="5177021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ourier" pitchFamily="2" charset="0"/>
              </a:rPr>
              <a:t>H*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A64856-CD1A-2DA7-B9CF-DBB9F9097FD0}"/>
              </a:ext>
            </a:extLst>
          </p:cNvPr>
          <p:cNvSpPr txBox="1"/>
          <p:nvPr/>
        </p:nvSpPr>
        <p:spPr>
          <a:xfrm>
            <a:off x="6001865" y="5159635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ourier" pitchFamily="2" charset="0"/>
              </a:rPr>
              <a:t>L*+H</a:t>
            </a:r>
          </a:p>
        </p:txBody>
      </p:sp>
    </p:spTree>
    <p:extLst>
      <p:ext uri="{BB962C8B-B14F-4D97-AF65-F5344CB8AC3E}">
        <p14:creationId xmlns:p14="http://schemas.microsoft.com/office/powerpoint/2010/main" val="3388640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8D7263-1715-8437-D917-36751A5FC3F0}"/>
              </a:ext>
            </a:extLst>
          </p:cNvPr>
          <p:cNvSpPr txBox="1"/>
          <p:nvPr/>
        </p:nvSpPr>
        <p:spPr>
          <a:xfrm>
            <a:off x="4075386" y="122366"/>
            <a:ext cx="20668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Aufgabe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BC3AA-F7A6-DFCF-36AF-1B2A048D5634}"/>
              </a:ext>
            </a:extLst>
          </p:cNvPr>
          <p:cNvSpPr txBox="1"/>
          <p:nvPr/>
        </p:nvSpPr>
        <p:spPr>
          <a:xfrm>
            <a:off x="2086303" y="1463597"/>
            <a:ext cx="80193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http://</a:t>
            </a:r>
            <a:r>
              <a:rPr lang="en-GB" sz="2800" dirty="0" err="1"/>
              <a:t>www.gtobi.uni-koeln.de</a:t>
            </a:r>
            <a:r>
              <a:rPr lang="en-GB" sz="2800" dirty="0"/>
              <a:t>/</a:t>
            </a:r>
            <a:r>
              <a:rPr lang="en-GB" sz="2800" dirty="0" err="1"/>
              <a:t>ku_gtobi.html</a:t>
            </a:r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8D3821-338A-41F8-221A-4655BF4648AA}"/>
              </a:ext>
            </a:extLst>
          </p:cNvPr>
          <p:cNvSpPr txBox="1"/>
          <p:nvPr/>
        </p:nvSpPr>
        <p:spPr>
          <a:xfrm>
            <a:off x="4256690" y="2558607"/>
            <a:ext cx="1229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hlinkClick r:id="rId2"/>
              </a:rPr>
              <a:t>2b</a:t>
            </a:r>
            <a:r>
              <a:rPr lang="en-GB" sz="3200" dirty="0"/>
              <a:t>, </a:t>
            </a:r>
            <a:r>
              <a:rPr lang="en-GB" sz="3200" dirty="0">
                <a:hlinkClick r:id="rId3"/>
              </a:rPr>
              <a:t>4b</a:t>
            </a:r>
            <a:endParaRPr lang="en-GB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D9036-5DAC-C494-2E84-54B3DD0FC192}"/>
              </a:ext>
            </a:extLst>
          </p:cNvPr>
          <p:cNvSpPr txBox="1"/>
          <p:nvPr/>
        </p:nvSpPr>
        <p:spPr>
          <a:xfrm>
            <a:off x="2848304" y="3529953"/>
            <a:ext cx="5503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Die </a:t>
            </a:r>
            <a:r>
              <a:rPr lang="en-GB" sz="2800" dirty="0" err="1"/>
              <a:t>Antworten</a:t>
            </a:r>
            <a:r>
              <a:rPr lang="en-GB" sz="2800" dirty="0"/>
              <a:t> in </a:t>
            </a:r>
            <a:r>
              <a:rPr lang="en-GB" sz="2800" dirty="0" err="1"/>
              <a:t>einer</a:t>
            </a:r>
            <a:r>
              <a:rPr lang="en-GB" sz="2800" dirty="0"/>
              <a:t> </a:t>
            </a:r>
            <a:r>
              <a:rPr lang="en-GB" sz="2800" dirty="0" err="1"/>
              <a:t>Textdatei</a:t>
            </a:r>
            <a:r>
              <a:rPr lang="en-GB" sz="2800" dirty="0"/>
              <a:t> </a:t>
            </a:r>
            <a:r>
              <a:rPr lang="en-GB" sz="2800" dirty="0" err="1"/>
              <a:t>z.B.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207F5C-772A-CC52-3AF9-848E236E26AD}"/>
              </a:ext>
            </a:extLst>
          </p:cNvPr>
          <p:cNvSpPr txBox="1"/>
          <p:nvPr/>
        </p:nvSpPr>
        <p:spPr>
          <a:xfrm>
            <a:off x="2848304" y="4791621"/>
            <a:ext cx="5769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ourier" pitchFamily="2" charset="0"/>
              </a:rPr>
              <a:t>Ramona </a:t>
            </a:r>
            <a:r>
              <a:rPr lang="en-GB" sz="2800" dirty="0" err="1">
                <a:latin typeface="Courier" pitchFamily="2" charset="0"/>
              </a:rPr>
              <a:t>besucht</a:t>
            </a:r>
            <a:r>
              <a:rPr lang="en-GB" sz="2800" dirty="0">
                <a:latin typeface="Courier" pitchFamily="2" charset="0"/>
              </a:rPr>
              <a:t> Melanie L-%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802E80-2CF9-6CDE-F4CA-BF80487DBB99}"/>
              </a:ext>
            </a:extLst>
          </p:cNvPr>
          <p:cNvSpPr txBox="1"/>
          <p:nvPr/>
        </p:nvSpPr>
        <p:spPr>
          <a:xfrm>
            <a:off x="3300413" y="5177021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ourier" pitchFamily="2" charset="0"/>
              </a:rPr>
              <a:t>H*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AE1BBB-F158-0628-CF6E-EF642EA578E5}"/>
              </a:ext>
            </a:extLst>
          </p:cNvPr>
          <p:cNvSpPr txBox="1"/>
          <p:nvPr/>
        </p:nvSpPr>
        <p:spPr>
          <a:xfrm>
            <a:off x="6001865" y="5159635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ourier" pitchFamily="2" charset="0"/>
              </a:rPr>
              <a:t>L*+H</a:t>
            </a:r>
          </a:p>
        </p:txBody>
      </p:sp>
    </p:spTree>
    <p:extLst>
      <p:ext uri="{BB962C8B-B14F-4D97-AF65-F5344CB8AC3E}">
        <p14:creationId xmlns:p14="http://schemas.microsoft.com/office/powerpoint/2010/main" val="4257863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</TotalTime>
  <Words>230</Words>
  <Application>Microsoft Macintosh PowerPoint</Application>
  <PresentationFormat>Widescreen</PresentationFormat>
  <Paragraphs>61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Courier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</cp:revision>
  <dcterms:created xsi:type="dcterms:W3CDTF">2023-05-31T15:28:11Z</dcterms:created>
  <dcterms:modified xsi:type="dcterms:W3CDTF">2023-12-01T08:13:52Z</dcterms:modified>
</cp:coreProperties>
</file>